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937125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04" y="536"/>
      </p:cViewPr>
      <p:guideLst>
        <p:guide orient="horz" pos="187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8AF9-BE2B-844F-919D-04B9A3A61ABC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685800"/>
            <a:ext cx="284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7ED2-AE0A-1942-A90B-9609AAD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5013" y="685800"/>
            <a:ext cx="2847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67ED2-AE0A-1942-A90B-9609AADBE4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1846369"/>
            <a:ext cx="4196556" cy="1274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3368040"/>
            <a:ext cx="3455988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709" y="238021"/>
            <a:ext cx="555427" cy="50713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28" y="238021"/>
            <a:ext cx="1583994" cy="5071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3819315"/>
            <a:ext cx="4196556" cy="11804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2519152"/>
            <a:ext cx="4196556" cy="13001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28" y="1386842"/>
            <a:ext cx="106971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4" y="1386842"/>
            <a:ext cx="106971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238020"/>
            <a:ext cx="4443413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1330431"/>
            <a:ext cx="2181421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1884891"/>
            <a:ext cx="2181421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1330431"/>
            <a:ext cx="2182278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1884891"/>
            <a:ext cx="2182278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8" y="236644"/>
            <a:ext cx="1624281" cy="1007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236645"/>
            <a:ext cx="2759990" cy="50726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8" y="1243755"/>
            <a:ext cx="1624281" cy="4065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2" y="4160520"/>
            <a:ext cx="2962275" cy="491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2" y="531072"/>
            <a:ext cx="2962275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2" y="4651693"/>
            <a:ext cx="2962275" cy="6975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7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238020"/>
            <a:ext cx="444341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1386842"/>
            <a:ext cx="4443413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5508839"/>
            <a:ext cx="1151996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72E1-1E65-A744-BE25-4BC4FC17C6C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5508839"/>
            <a:ext cx="1563423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5508839"/>
            <a:ext cx="1151996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99323" y="3500954"/>
            <a:ext cx="4286055" cy="2286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>
            <a:spLocks noChangeAspect="1"/>
          </p:cNvSpPr>
          <p:nvPr/>
        </p:nvSpPr>
        <p:spPr>
          <a:xfrm>
            <a:off x="119923" y="1197197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Lit1</a:t>
            </a:r>
          </a:p>
          <a:p>
            <a:pPr algn="ctr"/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τ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= 20 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" name="Rounded Rectangle 75"/>
          <p:cNvSpPr>
            <a:spLocks noChangeAspect="1"/>
          </p:cNvSpPr>
          <p:nvPr/>
        </p:nvSpPr>
        <p:spPr>
          <a:xfrm>
            <a:off x="119923" y="2076014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F7F7F"/>
                </a:solidFill>
              </a:rPr>
              <a:t>SOM1</a:t>
            </a:r>
          </a:p>
          <a:p>
            <a:pPr algn="ctr"/>
            <a:r>
              <a:rPr lang="en-US" sz="1200" dirty="0" err="1" smtClean="0">
                <a:solidFill>
                  <a:srgbClr val="7F7F7F"/>
                </a:solidFill>
              </a:rPr>
              <a:t>τ</a:t>
            </a:r>
            <a:r>
              <a:rPr lang="en-US" sz="1200" baseline="-25000" dirty="0" smtClean="0">
                <a:solidFill>
                  <a:srgbClr val="7F7F7F"/>
                </a:solidFill>
              </a:rPr>
              <a:t> </a:t>
            </a:r>
            <a:r>
              <a:rPr lang="en-US" sz="1200" dirty="0" smtClean="0">
                <a:solidFill>
                  <a:srgbClr val="7F7F7F"/>
                </a:solidFill>
              </a:rPr>
              <a:t>= 14 d</a:t>
            </a:r>
          </a:p>
        </p:txBody>
      </p:sp>
      <p:sp>
        <p:nvSpPr>
          <p:cNvPr id="77" name="Rounded Rectangle 76"/>
          <p:cNvSpPr>
            <a:spLocks noChangeAspect="1"/>
          </p:cNvSpPr>
          <p:nvPr/>
        </p:nvSpPr>
        <p:spPr>
          <a:xfrm>
            <a:off x="1415323" y="2076014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F7F7F"/>
                </a:solidFill>
              </a:rPr>
              <a:t>SOM2</a:t>
            </a:r>
          </a:p>
          <a:p>
            <a:pPr algn="ctr"/>
            <a:r>
              <a:rPr lang="en-US" sz="1200" dirty="0" err="1" smtClean="0">
                <a:solidFill>
                  <a:srgbClr val="7F7F7F"/>
                </a:solidFill>
              </a:rPr>
              <a:t>τ</a:t>
            </a:r>
            <a:r>
              <a:rPr lang="en-US" sz="1200" baseline="-25000" dirty="0" smtClean="0">
                <a:solidFill>
                  <a:srgbClr val="7F7F7F"/>
                </a:solidFill>
              </a:rPr>
              <a:t> </a:t>
            </a:r>
            <a:r>
              <a:rPr lang="en-US" sz="1200" dirty="0" smtClean="0">
                <a:solidFill>
                  <a:srgbClr val="7F7F7F"/>
                </a:solidFill>
              </a:rPr>
              <a:t>= 71 d</a:t>
            </a:r>
          </a:p>
        </p:txBody>
      </p:sp>
      <p:sp>
        <p:nvSpPr>
          <p:cNvPr id="78" name="Rounded Rectangle 77"/>
          <p:cNvSpPr>
            <a:spLocks noChangeAspect="1"/>
          </p:cNvSpPr>
          <p:nvPr/>
        </p:nvSpPr>
        <p:spPr>
          <a:xfrm>
            <a:off x="2725963" y="2076014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F7F7F"/>
                </a:solidFill>
              </a:rPr>
              <a:t>SOM3</a:t>
            </a:r>
          </a:p>
          <a:p>
            <a:pPr algn="ctr"/>
            <a:r>
              <a:rPr lang="en-US" sz="1200" dirty="0" err="1" smtClean="0">
                <a:solidFill>
                  <a:srgbClr val="7F7F7F"/>
                </a:solidFill>
              </a:rPr>
              <a:t>τ</a:t>
            </a:r>
            <a:r>
              <a:rPr lang="en-US" sz="1200" baseline="-25000" dirty="0" smtClean="0">
                <a:solidFill>
                  <a:srgbClr val="7F7F7F"/>
                </a:solidFill>
              </a:rPr>
              <a:t> </a:t>
            </a:r>
            <a:r>
              <a:rPr lang="en-US" sz="1200" dirty="0" smtClean="0">
                <a:solidFill>
                  <a:srgbClr val="7F7F7F"/>
                </a:solidFill>
              </a:rPr>
              <a:t>= 2 y</a:t>
            </a:r>
          </a:p>
        </p:txBody>
      </p:sp>
      <p:sp>
        <p:nvSpPr>
          <p:cNvPr id="151" name="Rounded Rectangle 150"/>
          <p:cNvSpPr>
            <a:spLocks noChangeAspect="1"/>
          </p:cNvSpPr>
          <p:nvPr/>
        </p:nvSpPr>
        <p:spPr>
          <a:xfrm>
            <a:off x="1430563" y="1197197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Lit2</a:t>
            </a:r>
          </a:p>
          <a:p>
            <a:pPr algn="ctr"/>
            <a:r>
              <a:rPr lang="en-US" sz="1200" dirty="0" err="1" smtClean="0">
                <a:solidFill>
                  <a:srgbClr val="A6A6A6"/>
                </a:solidFill>
              </a:rPr>
              <a:t>τ</a:t>
            </a:r>
            <a:r>
              <a:rPr lang="en-US" sz="1200" baseline="-25000" dirty="0" smtClean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</a:rPr>
              <a:t>= 14 d </a:t>
            </a:r>
          </a:p>
        </p:txBody>
      </p:sp>
      <p:sp>
        <p:nvSpPr>
          <p:cNvPr id="152" name="Rounded Rectangle 151"/>
          <p:cNvSpPr>
            <a:spLocks noChangeAspect="1"/>
          </p:cNvSpPr>
          <p:nvPr/>
        </p:nvSpPr>
        <p:spPr>
          <a:xfrm>
            <a:off x="2725963" y="1197197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Lit3</a:t>
            </a:r>
          </a:p>
          <a:p>
            <a:pPr algn="ctr"/>
            <a:r>
              <a:rPr lang="en-US" sz="1200" dirty="0" err="1" smtClean="0">
                <a:solidFill>
                  <a:srgbClr val="A6A6A6"/>
                </a:solidFill>
              </a:rPr>
              <a:t>τ</a:t>
            </a:r>
            <a:r>
              <a:rPr lang="en-US" sz="1200" baseline="-25000" dirty="0" smtClean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</a:rPr>
              <a:t>= 71 d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" name="Rounded Rectangle 152"/>
          <p:cNvSpPr>
            <a:spLocks noChangeAspect="1"/>
          </p:cNvSpPr>
          <p:nvPr/>
        </p:nvSpPr>
        <p:spPr>
          <a:xfrm>
            <a:off x="4021363" y="2076014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F7F7F"/>
                </a:solidFill>
              </a:rPr>
              <a:t>SOM4</a:t>
            </a:r>
          </a:p>
          <a:p>
            <a:pPr algn="ctr"/>
            <a:r>
              <a:rPr lang="en-US" sz="1200" dirty="0" err="1" smtClean="0">
                <a:solidFill>
                  <a:srgbClr val="7F7F7F"/>
                </a:solidFill>
              </a:rPr>
              <a:t>τ</a:t>
            </a:r>
            <a:r>
              <a:rPr lang="en-US" sz="1200" baseline="-25000" dirty="0" smtClean="0">
                <a:solidFill>
                  <a:srgbClr val="7F7F7F"/>
                </a:solidFill>
              </a:rPr>
              <a:t> </a:t>
            </a:r>
            <a:r>
              <a:rPr lang="en-US" sz="1200" dirty="0" smtClean="0">
                <a:solidFill>
                  <a:srgbClr val="7F7F7F"/>
                </a:solidFill>
              </a:rPr>
              <a:t>= 27 y</a:t>
            </a:r>
          </a:p>
        </p:txBody>
      </p:sp>
      <p:sp>
        <p:nvSpPr>
          <p:cNvPr id="154" name="Rounded Rectangle 153"/>
          <p:cNvSpPr>
            <a:spLocks noChangeAspect="1"/>
          </p:cNvSpPr>
          <p:nvPr/>
        </p:nvSpPr>
        <p:spPr>
          <a:xfrm>
            <a:off x="897167" y="186251"/>
            <a:ext cx="822956" cy="54863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Plant 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577123" y="948254"/>
            <a:ext cx="2590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3167923" y="948254"/>
            <a:ext cx="0" cy="2360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872523" y="948254"/>
            <a:ext cx="0" cy="25832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577123" y="940838"/>
            <a:ext cx="0" cy="2360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339123" y="719654"/>
            <a:ext cx="0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75" idx="2"/>
            <a:endCxn id="76" idx="0"/>
          </p:cNvCxnSpPr>
          <p:nvPr/>
        </p:nvCxnSpPr>
        <p:spPr>
          <a:xfrm>
            <a:off x="531403" y="1745837"/>
            <a:ext cx="0" cy="330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1" idx="2"/>
            <a:endCxn id="77" idx="0"/>
          </p:cNvCxnSpPr>
          <p:nvPr/>
        </p:nvCxnSpPr>
        <p:spPr>
          <a:xfrm flipH="1">
            <a:off x="1826803" y="1745837"/>
            <a:ext cx="15240" cy="330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2"/>
            <a:endCxn id="78" idx="0"/>
          </p:cNvCxnSpPr>
          <p:nvPr/>
        </p:nvCxnSpPr>
        <p:spPr>
          <a:xfrm>
            <a:off x="3137443" y="1745837"/>
            <a:ext cx="0" cy="330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16163" y="1862654"/>
            <a:ext cx="21336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53323" y="1710254"/>
            <a:ext cx="4575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0.39</a:t>
            </a:r>
            <a:endParaRPr lang="en-US" sz="1200" dirty="0">
              <a:solidFill>
                <a:srgbClr val="A6A6A6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3167923" y="1862654"/>
            <a:ext cx="21336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150346" y="1710254"/>
            <a:ext cx="4575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0.29</a:t>
            </a:r>
            <a:endParaRPr lang="en-US" sz="1200" dirty="0">
              <a:solidFill>
                <a:srgbClr val="A6A6A6"/>
              </a:solidFill>
            </a:endParaRPr>
          </a:p>
        </p:txBody>
      </p:sp>
      <p:cxnSp>
        <p:nvCxnSpPr>
          <p:cNvPr id="167" name="Straight Arrow Connector 166"/>
          <p:cNvCxnSpPr>
            <a:stCxn id="76" idx="3"/>
            <a:endCxn id="77" idx="1"/>
          </p:cNvCxnSpPr>
          <p:nvPr/>
        </p:nvCxnSpPr>
        <p:spPr>
          <a:xfrm>
            <a:off x="942883" y="2350334"/>
            <a:ext cx="47244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77" idx="3"/>
            <a:endCxn id="78" idx="1"/>
          </p:cNvCxnSpPr>
          <p:nvPr/>
        </p:nvCxnSpPr>
        <p:spPr>
          <a:xfrm>
            <a:off x="2238283" y="2350334"/>
            <a:ext cx="48768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931146" y="1893134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0.28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253523" y="1859380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0.46</a:t>
            </a:r>
            <a:endParaRPr lang="en-US" sz="1200" dirty="0">
              <a:solidFill>
                <a:srgbClr val="7F7F7F"/>
              </a:solidFill>
            </a:endParaRPr>
          </a:p>
        </p:txBody>
      </p:sp>
      <p:cxnSp>
        <p:nvCxnSpPr>
          <p:cNvPr id="171" name="Straight Arrow Connector 170"/>
          <p:cNvCxnSpPr>
            <a:stCxn id="78" idx="3"/>
            <a:endCxn id="153" idx="1"/>
          </p:cNvCxnSpPr>
          <p:nvPr/>
        </p:nvCxnSpPr>
        <p:spPr>
          <a:xfrm>
            <a:off x="3548923" y="2350334"/>
            <a:ext cx="47244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96523" y="1710254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0.55</a:t>
            </a:r>
            <a:endParaRPr lang="en-US" sz="1200" dirty="0">
              <a:solidFill>
                <a:srgbClr val="A6A6A6"/>
              </a:solidFill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1186723" y="2109120"/>
            <a:ext cx="558" cy="2107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2482123" y="2091254"/>
            <a:ext cx="0" cy="228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3774636" y="2091254"/>
            <a:ext cx="2887" cy="2277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/>
          <p:cNvSpPr>
            <a:spLocks noChangeAspect="1"/>
          </p:cNvSpPr>
          <p:nvPr/>
        </p:nvSpPr>
        <p:spPr>
          <a:xfrm>
            <a:off x="2040163" y="187215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CWD</a:t>
            </a:r>
          </a:p>
          <a:p>
            <a:pPr algn="ctr"/>
            <a:r>
              <a:rPr lang="en-US" sz="1200" dirty="0" err="1">
                <a:solidFill>
                  <a:srgbClr val="A6A6A6"/>
                </a:solidFill>
              </a:rPr>
              <a:t>τ</a:t>
            </a:r>
            <a:r>
              <a:rPr lang="en-US" sz="1200" baseline="-25000" dirty="0">
                <a:solidFill>
                  <a:srgbClr val="A6A6A6"/>
                </a:solidFill>
              </a:rPr>
              <a:t> </a:t>
            </a:r>
            <a:r>
              <a:rPr lang="en-US" sz="1200" dirty="0">
                <a:solidFill>
                  <a:srgbClr val="A6A6A6"/>
                </a:solidFill>
              </a:rPr>
              <a:t>= </a:t>
            </a:r>
            <a:r>
              <a:rPr lang="en-US" sz="1200" dirty="0" smtClean="0">
                <a:solidFill>
                  <a:srgbClr val="A6A6A6"/>
                </a:solidFill>
              </a:rPr>
              <a:t>2.7 y </a:t>
            </a:r>
          </a:p>
        </p:txBody>
      </p:sp>
      <p:cxnSp>
        <p:nvCxnSpPr>
          <p:cNvPr id="177" name="Straight Arrow Connector 176"/>
          <p:cNvCxnSpPr>
            <a:stCxn id="154" idx="3"/>
            <a:endCxn id="176" idx="1"/>
          </p:cNvCxnSpPr>
          <p:nvPr/>
        </p:nvCxnSpPr>
        <p:spPr>
          <a:xfrm>
            <a:off x="1720123" y="460569"/>
            <a:ext cx="320040" cy="9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>
            <a:spLocks/>
          </p:cNvSpPr>
          <p:nvPr/>
        </p:nvSpPr>
        <p:spPr>
          <a:xfrm>
            <a:off x="2024923" y="2853254"/>
            <a:ext cx="91440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LabileDOC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smtClean="0">
                <a:solidFill>
                  <a:schemeClr val="tx1"/>
                </a:solidFill>
              </a:rPr>
              <a:t>20 h</a:t>
            </a:r>
          </a:p>
        </p:txBody>
      </p:sp>
      <p:cxnSp>
        <p:nvCxnSpPr>
          <p:cNvPr id="179" name="Straight Arrow Connector 178"/>
          <p:cNvCxnSpPr/>
          <p:nvPr/>
        </p:nvCxnSpPr>
        <p:spPr>
          <a:xfrm flipH="1">
            <a:off x="348523" y="1862654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857933" y="3615254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2482123" y="719654"/>
            <a:ext cx="0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1811563" y="1862654"/>
            <a:ext cx="21336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1643923" y="1862654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2939323" y="1862654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1186723" y="2319854"/>
            <a:ext cx="0" cy="38100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2482123" y="2319854"/>
            <a:ext cx="0" cy="53340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774636" y="2319854"/>
            <a:ext cx="2887" cy="38100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>
            <a:spLocks noChangeAspect="1"/>
          </p:cNvSpPr>
          <p:nvPr/>
        </p:nvSpPr>
        <p:spPr>
          <a:xfrm>
            <a:off x="1278163" y="46668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MeGH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20 </a:t>
            </a:r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9" name="Rounded Rectangle 188"/>
          <p:cNvSpPr>
            <a:spLocks noChangeAspect="1"/>
          </p:cNvSpPr>
          <p:nvPr/>
        </p:nvSpPr>
        <p:spPr>
          <a:xfrm>
            <a:off x="2238933" y="46668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MeGA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20 </a:t>
            </a:r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0" name="Rounded Rectangle 189"/>
          <p:cNvSpPr>
            <a:spLocks noChangeAspect="1"/>
          </p:cNvSpPr>
          <p:nvPr/>
        </p:nvSpPr>
        <p:spPr>
          <a:xfrm>
            <a:off x="3167923" y="4666814"/>
            <a:ext cx="822960" cy="54864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FeRB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20 </a:t>
            </a:r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1" name="Rounded Rectangle 190"/>
          <p:cNvSpPr>
            <a:spLocks noChangeAspect="1"/>
          </p:cNvSpPr>
          <p:nvPr/>
        </p:nvSpPr>
        <p:spPr>
          <a:xfrm>
            <a:off x="1476933" y="37524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192" name="Rounded Rectangle 191"/>
          <p:cNvSpPr>
            <a:spLocks noChangeAspect="1"/>
          </p:cNvSpPr>
          <p:nvPr/>
        </p:nvSpPr>
        <p:spPr>
          <a:xfrm>
            <a:off x="2772333" y="37524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2482123" y="3386654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1857933" y="36152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153333" y="36152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643923" y="4529654"/>
            <a:ext cx="19812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1659163" y="45296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2619933" y="45296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3609883" y="45296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1857933" y="43010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3153333" y="43010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cxnSpLocks noChangeAspect="1"/>
          </p:cNvCxnSpPr>
          <p:nvPr/>
        </p:nvCxnSpPr>
        <p:spPr>
          <a:xfrm rot="10800000" flipV="1">
            <a:off x="2492933" y="5233320"/>
            <a:ext cx="558" cy="210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cxnSpLocks noChangeAspect="1"/>
          </p:cNvCxnSpPr>
          <p:nvPr/>
        </p:nvCxnSpPr>
        <p:spPr>
          <a:xfrm rot="10800000" flipV="1">
            <a:off x="2835833" y="5215454"/>
            <a:ext cx="558" cy="21073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cxnSpLocks noChangeAspect="1"/>
          </p:cNvCxnSpPr>
          <p:nvPr/>
        </p:nvCxnSpPr>
        <p:spPr>
          <a:xfrm rot="10800000" flipV="1">
            <a:off x="1894824" y="5215454"/>
            <a:ext cx="558" cy="21073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082323" y="4420444"/>
            <a:ext cx="5950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Fe(III)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082323" y="5258644"/>
            <a:ext cx="552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Fe(II)</a:t>
            </a:r>
          </a:p>
        </p:txBody>
      </p:sp>
      <p:sp>
        <p:nvSpPr>
          <p:cNvPr id="207" name="Curved Left Arrow 206"/>
          <p:cNvSpPr/>
          <p:nvPr/>
        </p:nvSpPr>
        <p:spPr>
          <a:xfrm>
            <a:off x="1034323" y="4682054"/>
            <a:ext cx="152400" cy="609600"/>
          </a:xfrm>
          <a:prstGeom prst="curvedLef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/>
          <p:cNvCxnSpPr>
            <a:cxnSpLocks noChangeAspect="1"/>
          </p:cNvCxnSpPr>
          <p:nvPr/>
        </p:nvCxnSpPr>
        <p:spPr>
          <a:xfrm rot="10800000" flipV="1">
            <a:off x="1557005" y="5215454"/>
            <a:ext cx="558" cy="210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Curved Right Arrow 208"/>
          <p:cNvSpPr/>
          <p:nvPr/>
        </p:nvSpPr>
        <p:spPr>
          <a:xfrm>
            <a:off x="4082323" y="4682054"/>
            <a:ext cx="152400" cy="609600"/>
          </a:xfrm>
          <a:prstGeom prst="curved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14168" y="437725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98813" y="52586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CH</a:t>
            </a:r>
            <a:r>
              <a:rPr lang="en-US" sz="1200" baseline="-25000" dirty="0" smtClean="0"/>
              <a:t>4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68137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CH</a:t>
            </a:r>
            <a:r>
              <a:rPr lang="en-US" sz="1200" baseline="-250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263452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CH</a:t>
            </a:r>
            <a:r>
              <a:rPr lang="en-US" sz="1200" baseline="-250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34355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25352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cxnSp>
        <p:nvCxnSpPr>
          <p:cNvPr id="216" name="Straight Connector 215"/>
          <p:cNvCxnSpPr/>
          <p:nvPr/>
        </p:nvCxnSpPr>
        <p:spPr>
          <a:xfrm>
            <a:off x="1186723" y="2700854"/>
            <a:ext cx="259080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480411" y="3462854"/>
            <a:ext cx="123691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Anaerobic</a:t>
            </a:r>
          </a:p>
        </p:txBody>
      </p:sp>
      <p:cxnSp>
        <p:nvCxnSpPr>
          <p:cNvPr id="79" name="Straight Arrow Connector 78"/>
          <p:cNvCxnSpPr>
            <a:cxnSpLocks noChangeAspect="1"/>
          </p:cNvCxnSpPr>
          <p:nvPr/>
        </p:nvCxnSpPr>
        <p:spPr>
          <a:xfrm rot="10800000" flipV="1">
            <a:off x="3576305" y="5215454"/>
            <a:ext cx="558" cy="210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36285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969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85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Guoping</dc:creator>
  <cp:lastModifiedBy>Tang, Guoping</cp:lastModifiedBy>
  <cp:revision>10</cp:revision>
  <dcterms:created xsi:type="dcterms:W3CDTF">2016-02-16T20:14:41Z</dcterms:created>
  <dcterms:modified xsi:type="dcterms:W3CDTF">2016-04-13T21:47:50Z</dcterms:modified>
</cp:coreProperties>
</file>