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77/p0zCJ2mhwy+OZcfPPtVNlS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150" y="990800"/>
            <a:ext cx="91440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Sales forecasting of Jain's kirana store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Harsh Pratap Singh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22f3002166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3040200" y="1620752"/>
            <a:ext cx="30636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0C343D"/>
                </a:solidFill>
                <a:latin typeface="Average"/>
                <a:ea typeface="Average"/>
                <a:cs typeface="Average"/>
                <a:sym typeface="Average"/>
              </a:rPr>
              <a:t>Thankyou </a:t>
            </a:r>
            <a:endParaRPr b="1" i="0" sz="4800" u="none" cap="none" strike="noStrike">
              <a:solidFill>
                <a:srgbClr val="0C343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 flipH="1">
            <a:off x="4446650" y="4679700"/>
            <a:ext cx="472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10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ABOUT THE BUISNESS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Jain's Kirana Store is a well-established grocery store in Village Daulari, Dist. - Moradabad.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operates as a Business-to-Consumer (B2C) Grocery Store.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Store provides high-quality products to the community.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Mr. Subham Jain is the Owner of this Store.</a:t>
            </a:r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75225"/>
            <a:ext cx="4267199" cy="319304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Understanding the Challenges</a:t>
            </a: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6" name="Google Shape;76;p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Problem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Excessive Inventory  Costs: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High stock levels are increasing expenditure and tying up financial resources.</a:t>
            </a:r>
            <a:endParaRPr sz="1600"/>
          </a:p>
        </p:txBody>
      </p:sp>
      <p:grpSp>
        <p:nvGrpSpPr>
          <p:cNvPr id="80" name="Google Shape;80;p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1" name="Google Shape;81;p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3"/>
          <p:cNvSpPr txBox="1"/>
          <p:nvPr>
            <p:ph idx="4294967295" type="body"/>
          </p:nvPr>
        </p:nvSpPr>
        <p:spPr>
          <a:xfrm>
            <a:off x="3389450" y="1304875"/>
            <a:ext cx="24945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Problem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Low Profit Margins: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Many products are not generating sufficient profit, impacting overall profitability.</a:t>
            </a:r>
            <a:endParaRPr sz="1600"/>
          </a:p>
        </p:txBody>
      </p:sp>
      <p:grpSp>
        <p:nvGrpSpPr>
          <p:cNvPr id="85" name="Google Shape;85;p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Problem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Poor Sales Performance for Some Items: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600"/>
              <a:t>Certain products have weak turnover rates, leading to inefficiency in inventory management.</a:t>
            </a:r>
            <a:endParaRPr sz="1600"/>
          </a:p>
        </p:txBody>
      </p:sp>
      <p:sp>
        <p:nvSpPr>
          <p:cNvPr id="90" name="Google Shape;90;p3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5706050" y="1200760"/>
            <a:ext cx="2628900" cy="341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>
            <p:ph type="title"/>
          </p:nvPr>
        </p:nvSpPr>
        <p:spPr>
          <a:xfrm>
            <a:off x="490250" y="526350"/>
            <a:ext cx="4785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4200"/>
              <a:t>Data Overview: </a:t>
            </a:r>
            <a:endParaRPr b="1" sz="4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To address these challenges, we collected weekly data over 12 weeks, from May 12th to August 4th.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5706050" y="1200760"/>
            <a:ext cx="2628900" cy="46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Meta Data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-4575" y="2043226"/>
            <a:ext cx="2254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5706052" y="1642650"/>
            <a:ext cx="26289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Item name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Stock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Quantity purchased 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Quantity sold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Cost per unit 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Total cost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Selling price per unit </a:t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Total revenue</a:t>
            </a: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b="0" i="0" sz="1800" u="none" cap="none" strike="noStrike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Trend analysis for Heat map </a:t>
            </a:r>
            <a:endParaRPr/>
          </a:p>
        </p:txBody>
      </p:sp>
      <p:sp>
        <p:nvSpPr>
          <p:cNvPr id="106" name="Google Shape;106;p5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Sales-to-Stock Ratio heat map shows strong performance for Rice, Sugar, and Tea, while Sev, Mustard, and Tobacco indicate slower sales and potential inventory inefficiencies.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Implications: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Maintain sufficient inventory for high-turnover items like Rice and Tea.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Reevaluate pricing and promotion strategies for low-turnover items.</a:t>
            </a:r>
            <a:endParaRPr sz="1600"/>
          </a:p>
        </p:txBody>
      </p:sp>
      <p:sp>
        <p:nvSpPr>
          <p:cNvPr id="107" name="Google Shape;107;p5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860520" y="4201377"/>
            <a:ext cx="2699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: 1 (Sales to stock ratio Heat map)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Trend analysis for Bar chart</a:t>
            </a:r>
            <a:endParaRPr/>
          </a:p>
        </p:txBody>
      </p:sp>
      <p:sp>
        <p:nvSpPr>
          <p:cNvPr id="114" name="Google Shape;114;p6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bar charts show Sugar and Tea lead in profit, while Honey, Jam, Nescafe Coffee, and Tobacco underperform, needing better pricing and inventory management.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Implications: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high-margin products like Sugar and Tea to maintain profitability.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Restructure pricing for low-margin products like Honey and Jam to increase profitability.</a:t>
            </a:r>
            <a:endParaRPr sz="1600"/>
          </a:p>
        </p:txBody>
      </p:sp>
      <p:sp>
        <p:nvSpPr>
          <p:cNvPr id="115" name="Google Shape;115;p6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5657050" y="4201375"/>
            <a:ext cx="34869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: 2 (Revenue and profit contribution Bar chart)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Trend analysis for </a:t>
            </a:r>
            <a:r>
              <a:rPr lang="en"/>
              <a:t>Pareto chart </a:t>
            </a:r>
            <a:endParaRPr/>
          </a:p>
        </p:txBody>
      </p:sp>
      <p:sp>
        <p:nvSpPr>
          <p:cNvPr id="122" name="Google Shape;122;p7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The Pareto chart shows most profits come from a few items like Daal, Sugar, and Tea, while many items add minimum value.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Implications: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Focus on promoting high-profit items (e.g., Daal, Sugar).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 inventory or renegotiate terms for low-profit items.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complementary products to boost revenue.</a:t>
            </a:r>
            <a:endParaRPr sz="1600"/>
          </a:p>
        </p:txBody>
      </p:sp>
      <p:sp>
        <p:nvSpPr>
          <p:cNvPr id="123" name="Google Shape;123;p7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7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5668322" y="3920875"/>
            <a:ext cx="2077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Fig : 3 (Profit Pareto chart)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222613"/>
            <a:ext cx="4527597" cy="2698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131" name="Google Shape;131;p8"/>
          <p:cNvSpPr txBox="1"/>
          <p:nvPr>
            <p:ph idx="2" type="body"/>
          </p:nvPr>
        </p:nvSpPr>
        <p:spPr>
          <a:xfrm>
            <a:off x="4697239" y="534300"/>
            <a:ext cx="4446600" cy="4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In a span of 12 weeks, The Store sold 8,408 items, generating a total revenue of ₹4,69,414. With an expenditure of ₹4,27,112, the store achieved a profit of ₹42,302.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Sugar and Milk excelled, with Sugar achieving ₹5,340 in profit and Milk achieving a strong 16.67% margin, contributing ₹4,950 in profit.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Low-volume products like Honey and Daal contribute significantly to revenue.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Items with low margins (Coffee, Chocolates, Tobacco) need pricing or cost adjustments.</a:t>
            </a:r>
            <a:endParaRPr sz="1400"/>
          </a:p>
        </p:txBody>
      </p:sp>
      <p:sp>
        <p:nvSpPr>
          <p:cNvPr id="132" name="Google Shape;132;p8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311713" y="12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38" name="Google Shape;138;p9"/>
          <p:cNvGrpSpPr/>
          <p:nvPr/>
        </p:nvGrpSpPr>
        <p:grpSpPr>
          <a:xfrm>
            <a:off x="424800" y="938681"/>
            <a:ext cx="8294371" cy="1114729"/>
            <a:chOff x="424813" y="1177875"/>
            <a:chExt cx="8294371" cy="849900"/>
          </a:xfrm>
        </p:grpSpPr>
        <p:sp>
          <p:nvSpPr>
            <p:cNvPr id="139" name="Google Shape;139;p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9"/>
          <p:cNvSpPr txBox="1"/>
          <p:nvPr>
            <p:ph idx="4294967295" type="body"/>
          </p:nvPr>
        </p:nvSpPr>
        <p:spPr>
          <a:xfrm>
            <a:off x="552075" y="1096438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Optimize Inventory</a:t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142" name="Google Shape;142;p9"/>
          <p:cNvGrpSpPr/>
          <p:nvPr/>
        </p:nvGrpSpPr>
        <p:grpSpPr>
          <a:xfrm>
            <a:off x="424812" y="2289431"/>
            <a:ext cx="8294371" cy="1114729"/>
            <a:chOff x="424813" y="1177875"/>
            <a:chExt cx="8294371" cy="849900"/>
          </a:xfrm>
        </p:grpSpPr>
        <p:sp>
          <p:nvSpPr>
            <p:cNvPr id="143" name="Google Shape;143;p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9"/>
          <p:cNvGrpSpPr/>
          <p:nvPr/>
        </p:nvGrpSpPr>
        <p:grpSpPr>
          <a:xfrm>
            <a:off x="424800" y="3640181"/>
            <a:ext cx="8294371" cy="1114729"/>
            <a:chOff x="424813" y="1177875"/>
            <a:chExt cx="8294371" cy="849900"/>
          </a:xfrm>
        </p:grpSpPr>
        <p:sp>
          <p:nvSpPr>
            <p:cNvPr id="146" name="Google Shape;146;p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9"/>
          <p:cNvSpPr txBox="1"/>
          <p:nvPr>
            <p:ph idx="4294967295" type="body"/>
          </p:nvPr>
        </p:nvSpPr>
        <p:spPr>
          <a:xfrm>
            <a:off x="552075" y="2447175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Increase Profitability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p9"/>
          <p:cNvSpPr txBox="1"/>
          <p:nvPr>
            <p:ph idx="4294967295" type="body"/>
          </p:nvPr>
        </p:nvSpPr>
        <p:spPr>
          <a:xfrm>
            <a:off x="552075" y="3797913"/>
            <a:ext cx="24225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lt1"/>
                </a:solidFill>
              </a:rPr>
              <a:t>Boost Sales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483161" y="985288"/>
            <a:ext cx="5772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Match stock levels to demand to reduce costs.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Focus on fast-selling products and manage slow-moving ones.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3483151" y="2312738"/>
            <a:ext cx="52359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Adjust prices for low-margin items.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Promote high-margin products like Milk and Tea.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483152" y="3826125"/>
            <a:ext cx="5772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Bundle products to increase value.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rage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Promote underperforming items strategically.</a:t>
            </a:r>
            <a:endParaRPr b="0" i="0" sz="18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 flipH="1">
            <a:off x="4446750" y="4679700"/>
            <a:ext cx="250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9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