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A32EF-7E2D-6A17-38B0-294BB9F2D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36BB8-5BB5-D2B8-F1F9-7A3ECA69F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1BB6F-E52F-850B-D0A1-BBC0E89BE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7AA0-D621-E94F-8535-91E4F597F009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55AB6-61CC-8DE6-212A-EF58F7CE9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06D75-7DC7-72FC-BF03-2602C86D1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5E30-E718-C945-A4CD-ED503D805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28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7113A-0B60-B113-279D-A693EA407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CC1938-130F-E3D4-8492-1C35EFAE4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05DF3-30D0-E73D-8C77-AC07BB8A5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7AA0-D621-E94F-8535-91E4F597F009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EDD38-D487-A51F-4ECF-46E1A28C4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F4707-4AD0-D025-4610-3D7B1058D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5E30-E718-C945-A4CD-ED503D805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9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53DC7C-0F7F-993E-A626-C3131D42EF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B73271-E902-9B26-4B6A-8CC650575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E2E46-AFA0-CA2D-F9C0-3034AAE3E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7AA0-D621-E94F-8535-91E4F597F009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53613-1C57-3280-BE83-23AE67E82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5A594-B738-3410-86C4-36F170EAA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5E30-E718-C945-A4CD-ED503D805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38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02FB-02F3-7798-BA0E-FA6DDBC6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E8D17-A736-F24F-F23A-885A1EDF0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FF362-C2F4-1505-F60B-2DA9BE0DE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7AA0-D621-E94F-8535-91E4F597F009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35DC6-991C-88DA-04A9-D91759CC6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E2AE4-29E7-0EBC-713A-1BD8E27DF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5E30-E718-C945-A4CD-ED503D805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49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6371F-0008-B042-3942-F36D4FB1F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A14D8-1430-DA52-17AB-B3E11AB67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EAF59-AE13-B37B-CA7E-990B18643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7AA0-D621-E94F-8535-91E4F597F009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DE2AA-5264-C417-E061-CF88DB99C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ACE79-5931-0D89-5031-21C515FB2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5E30-E718-C945-A4CD-ED503D805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43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30F8A-9BAF-18AF-C725-BA0F986E9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EDC7B-0AF3-0BD3-DED8-7175A8EB73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8CEA02-93E3-4C90-7B38-42B14FC63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7A657-41FC-CB82-66A1-19DDB3D72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7AA0-D621-E94F-8535-91E4F597F009}" type="datetimeFigureOut">
              <a:rPr lang="en-US" smtClean="0"/>
              <a:t>7/29/22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200EA-BABE-FFA2-CF49-399B54905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5B545-FD5A-48DD-0F3D-41E63DFD8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5E30-E718-C945-A4CD-ED503D805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9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BEE34-DC43-43CD-AD9E-4BCAD53F7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EC4DB-604F-4536-FC67-D035FD531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ABDEFC-35E1-DE40-AD39-F767ED55B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BFF014-5D34-1BC2-FC19-8115A3FBC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FD467-0205-A611-FA05-98D80009AE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F57B28-0A85-BDBC-02D9-B9DB08CC5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7AA0-D621-E94F-8535-91E4F597F009}" type="datetimeFigureOut">
              <a:rPr lang="en-US" smtClean="0"/>
              <a:t>7/29/22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A6E8A8-3E40-9C6F-05B8-E163A0003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368DAB-574A-E5C0-251E-05F36E263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5E30-E718-C945-A4CD-ED503D805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57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B5C74-5BB0-A3DF-9703-C76D647D8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5485AD-F357-CBC6-E070-6ED9238CF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7AA0-D621-E94F-8535-91E4F597F009}" type="datetimeFigureOut">
              <a:rPr lang="en-US" smtClean="0"/>
              <a:t>7/29/22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D8C7F-5AAE-013E-E77D-8BE4645AE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D37F47-DE38-EE1E-CF1D-3043EB942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5E30-E718-C945-A4CD-ED503D805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3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AF0BC0-0096-73CB-2DC9-B4325E002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7AA0-D621-E94F-8535-91E4F597F009}" type="datetimeFigureOut">
              <a:rPr lang="en-US" smtClean="0"/>
              <a:t>7/29/22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23D54D-5744-5B6B-43F1-187D886F3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61E38-74F7-1803-7129-93A928F24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5E30-E718-C945-A4CD-ED503D805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56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BB247-16F6-26B2-7EC8-AB2BDF31D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402ED-A6C9-FD7B-34F6-036C42258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D200C-067C-4FD1-5454-49AF3DF8E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26EBE-D8DC-3538-12C6-785E10036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7AA0-D621-E94F-8535-91E4F597F009}" type="datetimeFigureOut">
              <a:rPr lang="en-US" smtClean="0"/>
              <a:t>7/29/22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C8C89-C769-302B-E0E1-6B2F6FC0E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6E5DA-2173-9343-F4C9-28D43C33C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5E30-E718-C945-A4CD-ED503D805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18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7AC45-0CF4-E573-1752-24D215B7E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8879DB-0FE0-0ECE-77AD-16E634BF8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035EE8-CE7E-1E81-8ABB-5AE2AF560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214E4-9BF1-7540-A113-6E5D6BC1C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7AA0-D621-E94F-8535-91E4F597F009}" type="datetimeFigureOut">
              <a:rPr lang="en-US" smtClean="0"/>
              <a:t>7/29/22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FFEDA-BE67-28A0-D34C-818845EB6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9AF14-0242-C9EF-E4E0-F36B8D577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5E30-E718-C945-A4CD-ED503D805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63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3D8184-25CF-E1E5-58C2-CACE7E552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61221-4EF0-7CBE-E844-7391DB638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A1C09-A51E-77B5-79BC-0906590AA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47AA0-D621-E94F-8535-91E4F597F009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DF39E-9DAF-8F27-33F1-D3032B3585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762FB-7F83-6113-713F-F7B9E9033A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A5E30-E718-C945-A4CD-ED503D805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11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664816E7-6096-A2A3-0F4D-298270530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630" y="1150551"/>
            <a:ext cx="3124200" cy="218440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CCB7F082-00BD-52A4-AEA2-18C25DB05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830" y="1150551"/>
            <a:ext cx="3086100" cy="218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AAB060-2630-6D8F-91B5-C6C7FBF80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3930" y="1150551"/>
            <a:ext cx="3073400" cy="2159000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F242699A-197F-4B0A-E3EE-F2C731CD80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3630" y="3309551"/>
            <a:ext cx="3162300" cy="2184400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E6E88EF8-72CB-0342-1458-B5A45D0417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5930" y="3334951"/>
            <a:ext cx="3048000" cy="2184400"/>
          </a:xfrm>
          <a:prstGeom prst="rect">
            <a:avLst/>
          </a:prstGeom>
        </p:spPr>
      </p:pic>
      <p:pic>
        <p:nvPicPr>
          <p:cNvPr id="14" name="Picture 1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8C20036-7762-8013-53B5-15C97CC262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3930" y="3304059"/>
            <a:ext cx="30607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35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MORENO</dc:creator>
  <cp:lastModifiedBy>CARLOS MORENO</cp:lastModifiedBy>
  <cp:revision>2</cp:revision>
  <dcterms:created xsi:type="dcterms:W3CDTF">2022-07-29T13:46:59Z</dcterms:created>
  <dcterms:modified xsi:type="dcterms:W3CDTF">2022-07-29T13:49:40Z</dcterms:modified>
</cp:coreProperties>
</file>