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9AF0-2F23-2C29-EFC1-1E987D85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E3AF-C61D-7ED7-0D39-D1A448C8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AB40-CC42-0ED6-14D6-9B990C6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3BED-1886-9B02-96AB-183F32E0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FE1B-C29E-3467-05E0-54538BA3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8214-7FA5-23E3-CF5D-11E3CD58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F4A5-3B8A-7C43-7396-B36F65B0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BE6E-F4BE-87CF-2FFD-99AE990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E66F-A829-C8F0-E7F1-8D88DA6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5169-3C22-9386-98AE-28020DF3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6156D-6B1B-4D28-BACB-B4462976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C0E3-D44A-D919-944E-A2AA324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7311-55B1-7A9A-9FDD-F46F4664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3C63-E11D-EF4D-6840-08FBA2C8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0978-6DDE-F53E-2F47-CA8847A6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2F20-6532-F8B1-5085-40E72E9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F610-F3B7-1E54-E314-A7EC70FE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77EE-0653-A9A7-ED02-AC74EA1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61C4-1EF2-D485-9456-99B40EEA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0EF-3B4C-9BBF-A68F-90C17321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6773-7CF0-3AE1-4D19-2758A786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55FE-1CD0-0E09-8C09-089CD24F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B701-4754-2EEF-8298-AE1269CF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C587-0B19-A322-4D5C-1665138B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73EA-EA07-9277-EFA2-D2F6D6F1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9136-ABF2-D6A6-B469-FB99655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7B1B-AE04-11E5-302E-29C8AD81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4ED94-95B3-5F5D-D0AE-84C1887A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F9F0-EE2F-2028-9A78-5833986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7809-1DA9-FECC-857D-235A941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F8C4C-A0A0-35ED-7949-A2084D6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0ADB-1E62-45C8-8E6B-A7F61B1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4405-5427-9D83-7179-5D1C1B7A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7AEFA-4DD8-B3CA-A202-1C61BE33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8AEB1-6C24-77B2-F4CB-7AEC3EC0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F397F-F04D-FB13-4F23-2D7DDD907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0FBA8-5041-7F47-F779-AB6A9B4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3EC59-3C9F-3EE5-34A0-BA91B8D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17C35-BE3F-5557-B363-9C63FF2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1FD1-3B6D-96C1-153C-6A060B87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59ABF-0F72-5756-DCFF-CD9FA8A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B1D1A-B307-46EC-BBAF-A1B1A12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3008-698D-DB42-DDC6-653325BF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6A43E-91D6-02E2-9622-BB9E04B2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4024B-922B-F75C-E108-C1CCC8C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D93F-35EB-E5A6-F55E-662B002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988-F1C5-B837-E676-AB549082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0B31-2A8F-7F83-953C-8E654D34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908D-6B99-AF58-788D-A38EB3C0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35B9-A178-A019-A167-E1504AF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79A2-0F63-75E1-FF5F-CA3005F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168E-B510-A4D7-77B6-BDCD3D35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6A6E-90DE-6EAC-9D0A-5CF80ADC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6AAE-B2BC-E9BE-4E83-D6794468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1910-BCCC-0633-37B2-068373424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B15E-B3D0-FBF0-DA86-24DA75D5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86B2-4225-BDF3-9C72-E4DE16DB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5C94-696B-560F-BE07-FA46AD2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14592-F6AF-F301-E1AB-562BA20B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F153-437C-B068-EEFC-6E5FA32B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1BDD-17C7-CF4C-9182-F3ADE61DD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1F9D-955D-883D-3916-9B47F976A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C95C-4F69-3B7D-19DE-6052D8FF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F79A5-08F5-5E3E-FE3B-3C9EA2D3BF06}"/>
              </a:ext>
            </a:extLst>
          </p:cNvPr>
          <p:cNvSpPr txBox="1"/>
          <p:nvPr/>
        </p:nvSpPr>
        <p:spPr>
          <a:xfrm>
            <a:off x="355324" y="43156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</a:t>
            </a:r>
            <a:r>
              <a:rPr lang="en-US"/>
              <a:t>for bootstrapping: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141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6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9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8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2</cp:revision>
  <dcterms:created xsi:type="dcterms:W3CDTF">2022-07-23T20:10:57Z</dcterms:created>
  <dcterms:modified xsi:type="dcterms:W3CDTF">2022-07-23T20:11:48Z</dcterms:modified>
</cp:coreProperties>
</file>