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B9AF0-2F23-2C29-EFC1-1E987D85E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5E3AF-C61D-7ED7-0D39-D1A448C82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EAB40-CC42-0ED6-14D6-9B990C653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D5BB-6B10-4940-A543-8FF4D4147048}" type="datetimeFigureOut">
              <a:rPr lang="en-US" smtClean="0"/>
              <a:t>7/23/22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D3BED-1886-9B02-96AB-183F32E00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AFE1B-C29E-3467-05E0-54538BA38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6825F-C92A-614D-B5D4-1BB400702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40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B8214-7FA5-23E3-CF5D-11E3CD581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A1F4A5-3B8A-7C43-7396-B36F65B0B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EBE6E-F4BE-87CF-2FFD-99AE990F1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D5BB-6B10-4940-A543-8FF4D4147048}" type="datetimeFigureOut">
              <a:rPr lang="en-US" smtClean="0"/>
              <a:t>7/23/22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0E66F-A829-C8F0-E7F1-8D88DA623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05169-3C22-9386-98AE-28020DF30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6825F-C92A-614D-B5D4-1BB400702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6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26156D-6B1B-4D28-BACB-B44629763C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B8C0E3-D44A-D919-944E-A2AA324CC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87311-55B1-7A9A-9FDD-F46F46646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D5BB-6B10-4940-A543-8FF4D4147048}" type="datetimeFigureOut">
              <a:rPr lang="en-US" smtClean="0"/>
              <a:t>7/23/22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3C63-E11D-EF4D-6840-08FBA2C87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20978-6DDE-F53E-2F47-CA8847A68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6825F-C92A-614D-B5D4-1BB400702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82F20-6532-F8B1-5085-40E72E9BE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EF610-F3B7-1E54-E314-A7EC70FEA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377EE-0653-A9A7-ED02-AC74EA1BE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D5BB-6B10-4940-A543-8FF4D4147048}" type="datetimeFigureOut">
              <a:rPr lang="en-US" smtClean="0"/>
              <a:t>7/23/22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B61C4-1EF2-D485-9456-99B40EEA7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2B0EF-3B4C-9BBF-A68F-90C173211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6825F-C92A-614D-B5D4-1BB400702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1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76773-7CF0-3AE1-4D19-2758A7863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455FE-1CD0-0E09-8C09-089CD24F8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DB701-4754-2EEF-8298-AE1269CF0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D5BB-6B10-4940-A543-8FF4D4147048}" type="datetimeFigureOut">
              <a:rPr lang="en-US" smtClean="0"/>
              <a:t>7/23/22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2C587-0B19-A322-4D5C-1665138BE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173EA-EA07-9277-EFA2-D2F6D6F1B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6825F-C92A-614D-B5D4-1BB400702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88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19136-ABF2-D6A6-B469-FB996555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07B1B-AE04-11E5-302E-29C8AD819A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84ED94-95B3-5F5D-D0AE-84C1887AA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9F9F0-EE2F-2028-9A78-58339867D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D5BB-6B10-4940-A543-8FF4D4147048}" type="datetimeFigureOut">
              <a:rPr lang="en-US" smtClean="0"/>
              <a:t>7/23/22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77809-1DA9-FECC-857D-235A94141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F8C4C-A0A0-35ED-7949-A2084D614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6825F-C92A-614D-B5D4-1BB400702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34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E0ADB-1E62-45C8-8E6B-A7F61B1F2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C4405-5427-9D83-7179-5D1C1B7A1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27AEFA-4DD8-B3CA-A202-1C61BE33F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48AEB1-6C24-77B2-F4CB-7AEC3EC053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0F397F-F04D-FB13-4F23-2D7DDD9071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D0FBA8-5041-7F47-F779-AB6A9B41B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D5BB-6B10-4940-A543-8FF4D4147048}" type="datetimeFigureOut">
              <a:rPr lang="en-US" smtClean="0"/>
              <a:t>7/23/22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53EC59-3C9F-3EE5-34A0-BA91B8D86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E17C35-BE3F-5557-B363-9C63FF228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6825F-C92A-614D-B5D4-1BB400702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28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11FD1-3B6D-96C1-153C-6A060B87D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759ABF-0F72-5756-DCFF-CD9FA8AA7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D5BB-6B10-4940-A543-8FF4D4147048}" type="datetimeFigureOut">
              <a:rPr lang="en-US" smtClean="0"/>
              <a:t>7/23/22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5B1D1A-B307-46EC-BBAF-A1B1A120A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323008-698D-DB42-DDC6-653325BFD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6825F-C92A-614D-B5D4-1BB400702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3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F6A43E-91D6-02E2-9622-BB9E04B28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D5BB-6B10-4940-A543-8FF4D4147048}" type="datetimeFigureOut">
              <a:rPr lang="en-US" smtClean="0"/>
              <a:t>7/23/22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64024B-922B-F75C-E108-C1CCC8C2E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9D93F-35EB-E5A6-F55E-662B002DE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6825F-C92A-614D-B5D4-1BB400702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04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D7988-F1C5-B837-E676-AB5490823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40B31-2A8F-7F83-953C-8E654D348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70908D-6B99-AF58-788D-A38EB3C02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135B9-A178-A019-A167-E1504AF7A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D5BB-6B10-4940-A543-8FF4D4147048}" type="datetimeFigureOut">
              <a:rPr lang="en-US" smtClean="0"/>
              <a:t>7/23/22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A79A2-0F63-75E1-FF5F-CA3005F31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4168E-B510-A4D7-77B6-BDCD3D35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6825F-C92A-614D-B5D4-1BB400702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53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06A6E-90DE-6EAC-9D0A-5CF80ADC9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516AAE-B2BC-E9BE-4E83-D6794468EB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B1910-BCCC-0633-37B2-068373424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17B15E-B3D0-FBF0-DA86-24DA75D5D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D5BB-6B10-4940-A543-8FF4D4147048}" type="datetimeFigureOut">
              <a:rPr lang="en-US" smtClean="0"/>
              <a:t>7/23/22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586B2-4225-BDF3-9C72-E4DE16DB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E5C94-696B-560F-BE07-FA46AD232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6825F-C92A-614D-B5D4-1BB400702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27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C14592-F6AF-F301-E1AB-562BA20BC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2F153-437C-B068-EEFC-6E5FA32B9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F1BDD-17C7-CF4C-9182-F3ADE61DDA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4D5BB-6B10-4940-A543-8FF4D4147048}" type="datetimeFigureOut">
              <a:rPr lang="en-US" smtClean="0"/>
              <a:t>7/23/22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A1F9D-955D-883D-3916-9B47F976A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DC95C-4F69-3B7D-19DE-6052D8FF4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6825F-C92A-614D-B5D4-1BB400702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0F79A5-08F5-5E3E-FE3B-3C9EA2D3BF06}"/>
              </a:ext>
            </a:extLst>
          </p:cNvPr>
          <p:cNvSpPr txBox="1"/>
          <p:nvPr/>
        </p:nvSpPr>
        <p:spPr>
          <a:xfrm>
            <a:off x="355324" y="431560"/>
            <a:ext cx="60976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Link for bootstrapping: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getbootstrap.com</a:t>
            </a:r>
            <a:r>
              <a:rPr lang="en-US" dirty="0"/>
              <a:t>/</a:t>
            </a:r>
          </a:p>
        </p:txBody>
      </p:sp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7D3E6173-750C-1630-9B3D-ADAF19392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2076450"/>
            <a:ext cx="112395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14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4644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222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2497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789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1574</TotalTime>
  <Words>10</Words>
  <Application>Microsoft Macintosh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MORENO</dc:creator>
  <cp:lastModifiedBy>CARLOS MORENO</cp:lastModifiedBy>
  <cp:revision>3</cp:revision>
  <dcterms:created xsi:type="dcterms:W3CDTF">2022-07-23T20:10:57Z</dcterms:created>
  <dcterms:modified xsi:type="dcterms:W3CDTF">2022-07-24T22:25:01Z</dcterms:modified>
</cp:coreProperties>
</file>