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7" autoAdjust="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74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9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10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B1FC-B2AD-4E4B-AA98-3F1F3342168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55CB-19CB-42E3-A282-A585F5CF0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0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nshika_s@ar.iitr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CURRENCY DESIGN </a:t>
            </a:r>
            <a:endParaRPr lang="en-IN" b="1" dirty="0"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Helvetica" pitchFamily="2" charset="0"/>
              </a:rPr>
              <a:t>SUBMITTED BY: VANSHIKA SINGH</a:t>
            </a:r>
          </a:p>
          <a:p>
            <a:r>
              <a:rPr lang="en-US" dirty="0" smtClean="0">
                <a:latin typeface="Helvetica" pitchFamily="2" charset="0"/>
              </a:rPr>
              <a:t>ENROLLMENT NO: 23110026</a:t>
            </a:r>
          </a:p>
          <a:p>
            <a:r>
              <a:rPr lang="en-US" dirty="0" smtClean="0">
                <a:latin typeface="Helvetica" pitchFamily="2" charset="0"/>
              </a:rPr>
              <a:t>BRANCH: ARCHITECTURE</a:t>
            </a:r>
          </a:p>
          <a:p>
            <a:r>
              <a:rPr lang="en-US" dirty="0" smtClean="0">
                <a:latin typeface="Helvetica" pitchFamily="2" charset="0"/>
              </a:rPr>
              <a:t>CONTACT: </a:t>
            </a:r>
            <a:r>
              <a:rPr lang="en-US" dirty="0" smtClean="0">
                <a:latin typeface="Helvetica" pitchFamily="2" charset="0"/>
                <a:hlinkClick r:id="rId2"/>
              </a:rPr>
              <a:t>vanshika_s@ar.iitr.ac.in</a:t>
            </a:r>
            <a:endParaRPr lang="en-US" dirty="0" smtClean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  8377058872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20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4" y="529116"/>
            <a:ext cx="7136757" cy="1325563"/>
          </a:xfrm>
        </p:spPr>
        <p:txBody>
          <a:bodyPr/>
          <a:lstStyle/>
          <a:p>
            <a:r>
              <a:rPr lang="en-US" b="1" dirty="0" smtClean="0">
                <a:latin typeface="Helvetica" pitchFamily="2" charset="0"/>
              </a:rPr>
              <a:t>CONCEPT AND IDEATION</a:t>
            </a:r>
            <a:endParaRPr lang="en-IN" b="1" dirty="0">
              <a:latin typeface="Helvetic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4" y="1854679"/>
            <a:ext cx="5836153" cy="432228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Helvetica" pitchFamily="2" charset="0"/>
              </a:rPr>
              <a:t>My theme for the currency notes is based on the game ‘</a:t>
            </a:r>
            <a:r>
              <a:rPr lang="en-US" sz="2000" dirty="0" err="1" smtClean="0">
                <a:latin typeface="Helvetica" pitchFamily="2" charset="0"/>
              </a:rPr>
              <a:t>Genshin</a:t>
            </a:r>
            <a:r>
              <a:rPr lang="en-US" sz="2000" dirty="0" smtClean="0">
                <a:latin typeface="Helvetica" pitchFamily="2" charset="0"/>
              </a:rPr>
              <a:t> Impact’. </a:t>
            </a:r>
          </a:p>
          <a:p>
            <a:pPr marL="0" indent="0">
              <a:buNone/>
            </a:pPr>
            <a:r>
              <a:rPr lang="en-US" sz="2000" dirty="0" smtClean="0">
                <a:latin typeface="Helvetica" pitchFamily="2" charset="0"/>
              </a:rPr>
              <a:t>The game involves various nations which are all resonated with certain specific elements. I tried basing my designs on other themes as well like studio </a:t>
            </a:r>
            <a:r>
              <a:rPr lang="en-US" sz="2000" dirty="0" err="1" smtClean="0">
                <a:latin typeface="Helvetica" pitchFamily="2" charset="0"/>
              </a:rPr>
              <a:t>ghibli</a:t>
            </a:r>
            <a:r>
              <a:rPr lang="en-US" sz="2000" dirty="0" smtClean="0">
                <a:latin typeface="Helvetica" pitchFamily="2" charset="0"/>
              </a:rPr>
              <a:t> and even artists around the world.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smtClean="0">
                <a:latin typeface="Helvetica" pitchFamily="2" charset="0"/>
              </a:rPr>
              <a:t>But at the end, </a:t>
            </a:r>
            <a:r>
              <a:rPr lang="en-US" sz="2000" dirty="0" err="1" smtClean="0">
                <a:latin typeface="Helvetica" pitchFamily="2" charset="0"/>
              </a:rPr>
              <a:t>Genshin</a:t>
            </a:r>
            <a:r>
              <a:rPr lang="en-US" sz="2000" dirty="0" smtClean="0">
                <a:latin typeface="Helvetica" pitchFamily="2" charset="0"/>
              </a:rPr>
              <a:t> is what struck me because I liked how it was already divided into nations which gave me the freedom to use the identities of those nations into my design which made my design process easier.</a:t>
            </a:r>
          </a:p>
          <a:p>
            <a:pPr marL="0" indent="0">
              <a:buNone/>
            </a:pPr>
            <a:endParaRPr lang="en-US" sz="2000" dirty="0" smtClean="0">
              <a:latin typeface="Helvetica" pitchFamily="2" charset="0"/>
            </a:endParaRPr>
          </a:p>
          <a:p>
            <a:pPr marL="0" indent="0">
              <a:buNone/>
            </a:pPr>
            <a:endParaRPr lang="en-US" sz="1600" dirty="0" smtClean="0">
              <a:latin typeface="Helvetica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03" y="1140670"/>
            <a:ext cx="7187878" cy="57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26" y="108058"/>
            <a:ext cx="5182049" cy="2408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0" y="108058"/>
            <a:ext cx="2141406" cy="4709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67736" y="1075575"/>
            <a:ext cx="2141406" cy="47095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11544"/>
          <a:stretch/>
        </p:blipFill>
        <p:spPr>
          <a:xfrm rot="5400000">
            <a:off x="1187669" y="3367802"/>
            <a:ext cx="4583841" cy="2408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0999"/>
          <a:stretch/>
        </p:blipFill>
        <p:spPr>
          <a:xfrm>
            <a:off x="4683655" y="4613906"/>
            <a:ext cx="2141406" cy="2307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6206"/>
          <a:stretch/>
        </p:blipFill>
        <p:spPr>
          <a:xfrm rot="16200000">
            <a:off x="6953197" y="4548152"/>
            <a:ext cx="2269440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CURRENCY DESIGN </vt:lpstr>
      <vt:lpstr>CONCEPT AND IDEATION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DESIGN</dc:title>
  <dc:creator>Sanjeev</dc:creator>
  <cp:lastModifiedBy>Sanjeev</cp:lastModifiedBy>
  <cp:revision>4</cp:revision>
  <dcterms:created xsi:type="dcterms:W3CDTF">2024-01-30T17:55:22Z</dcterms:created>
  <dcterms:modified xsi:type="dcterms:W3CDTF">2024-01-30T18:49:08Z</dcterms:modified>
</cp:coreProperties>
</file>