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</a:t>
            </a:r>
            <a:r>
              <a:rPr lang="en-IN" sz="2400" b="1" i="1" dirty="0"/>
              <a:t>SENTHAMIZH.E</a:t>
            </a:r>
          </a:p>
          <a:p>
            <a:r>
              <a:rPr lang="en-IN" sz="2400" b="1" i="1" dirty="0"/>
              <a:t>REGISTER</a:t>
            </a:r>
            <a:r>
              <a:rPr lang="en-US" sz="2400" b="1" i="1" dirty="0"/>
              <a:t> NO AND NMID: </a:t>
            </a:r>
            <a:r>
              <a:rPr lang="en-IN" sz="2400" b="1" i="1" dirty="0"/>
              <a:t>24132161802522094 NMID:3B033091A9C6B3595104EF8F7AC4B2A4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</a:t>
            </a:r>
            <a:r>
              <a:rPr lang="en-IN" sz="2400" b="1" i="1" dirty="0"/>
              <a:t>COMPUTER SCIENCE</a:t>
            </a:r>
            <a:endParaRPr lang="en-US" sz="2400" b="1" i="1" dirty="0"/>
          </a:p>
          <a:p>
            <a:r>
              <a:rPr lang="en-US" sz="2400" b="1" i="1" dirty="0"/>
              <a:t>COLLEGE: COLLEGE/ UNIVERSIT</a:t>
            </a:r>
            <a:r>
              <a:rPr lang="en-IN" sz="2400" b="1" i="1" dirty="0"/>
              <a:t>Y GOVERNMENT ART’S AND SCIENCE COLLEGE THIRUVENNAINALLUR/ANNAMALAI UNIVERSITY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A708B-0D9B-E5B5-B3F3-1761F805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54" y="1325634"/>
            <a:ext cx="3078666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D486C-5CB8-058A-C917-CE7CD5F327C2}"/>
              </a:ext>
            </a:extLst>
          </p:cNvPr>
          <p:cNvSpPr txBox="1"/>
          <p:nvPr/>
        </p:nvSpPr>
        <p:spPr>
          <a:xfrm>
            <a:off x="588169" y="1173292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Successfully implemented a responsive, animated navigation system.Enhanced user experience through modern UI/UX techniques.Scalable and easily integrable into other web projects.Future scope includes adding accessibility features and CMS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281" y="1814512"/>
            <a:ext cx="12375380" cy="14954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ANIMATED NAVIGATION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1455859" y="979536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D3CA0-5940-B735-38FE-08D187E93D28}"/>
              </a:ext>
            </a:extLst>
          </p:cNvPr>
          <p:cNvSpPr txBox="1"/>
          <p:nvPr/>
        </p:nvSpPr>
        <p:spPr>
          <a:xfrm>
            <a:off x="676275" y="1695450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Traditional website navigation is often static and unintuitive.Poor navigation leads to higher bounce rates and a frustrating user experience.Need for a dynamic, interactive navigation system to enhance user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645A8-97E8-B65A-9AFD-3B4E6AAB967F}"/>
              </a:ext>
            </a:extLst>
          </p:cNvPr>
          <p:cNvSpPr txBox="1"/>
          <p:nvPr/>
        </p:nvSpPr>
        <p:spPr>
          <a:xfrm>
            <a:off x="375047" y="1695450"/>
            <a:ext cx="8054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Objective: To design and implement an animated navigation system that improves user interaction.Type: Front-end Web Development ProjectScope: Navigation components, animations, responsive designOutcome: Smooth, visually appealing user journey through the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7355B-B74D-22AE-7A76-26DB27BFFA87}"/>
              </a:ext>
            </a:extLst>
          </p:cNvPr>
          <p:cNvSpPr txBox="1"/>
          <p:nvPr/>
        </p:nvSpPr>
        <p:spPr>
          <a:xfrm>
            <a:off x="588169" y="1695450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UI/UX DesignersWeb DevelopersBusiness WebsitesPortfolios and Creative AgenciesEducational Platforms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11A5C-9013-179B-4E15-A82497F227CA}"/>
              </a:ext>
            </a:extLst>
          </p:cNvPr>
          <p:cNvSpPr txBox="1"/>
          <p:nvPr/>
        </p:nvSpPr>
        <p:spPr>
          <a:xfrm>
            <a:off x="2819400" y="2124589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Languages: HTML5, CSS3, JavaScriptLibraries/Frameworks: GSAP (GreenSock), Anime.js, React (if applicable)Design Tools: Figma, Adobe XDVersion Control: Git, GitHubDeployment: Netlify / Vercel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0740C-E98B-53B9-05BE-5EBE7B52744A}"/>
              </a:ext>
            </a:extLst>
          </p:cNvPr>
          <p:cNvSpPr txBox="1"/>
          <p:nvPr/>
        </p:nvSpPr>
        <p:spPr>
          <a:xfrm>
            <a:off x="739775" y="1053778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Homepage: Hero section with animated navigation barMenu: Slide-in/overlay animated menuPage Transitions: Smooth fade and scale effectsResponsive Design: Mobile, tablet, and desktop-friendlyColor Scheme: Modern, clean, high-contrast palette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FC2E8-969E-BC73-54C5-557DD96A8F90}"/>
              </a:ext>
            </a:extLst>
          </p:cNvPr>
          <p:cNvSpPr txBox="1"/>
          <p:nvPr/>
        </p:nvSpPr>
        <p:spPr>
          <a:xfrm>
            <a:off x="755332" y="1458217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Animated hover effectsScroll-triggered navigationActive state indicatorsBurger menu for mobile viewDark/light mode compatibilitySmooth transitions between pages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SENTHAMIZH E</cp:lastModifiedBy>
  <cp:revision>24</cp:revision>
  <dcterms:created xsi:type="dcterms:W3CDTF">2024-03-29T15:07:22Z</dcterms:created>
  <dcterms:modified xsi:type="dcterms:W3CDTF">2025-09-01T14:20:57Z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