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2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25" d="100"/>
          <a:sy n="125" d="100"/>
        </p:scale>
        <p:origin x="90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D438A-2D2F-462E-8F16-7038D2B04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0ACC-0C9E-4B2E-B12A-894DE9740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1065-9C32-4A16-AA80-E607FFF71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D312A-16FA-4F9F-83ED-7657036EC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A27A-DA74-4A65-A210-E88C6EAD14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2798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1D0B-3A8D-4977-8D6F-C0ED3683BD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4826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E11-DF52-4E9B-806D-7AF6A84D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669A6-1C06-4A3A-8E6D-78297B1B4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7CC3-25E7-4BBD-BF38-0581580E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8CB3-E277-400B-8495-EB3FF0A29DF1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A8A4-D704-4A27-8FF4-1BC70D52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9E67-99C9-4256-887F-10E72B4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46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A091-6C40-4F3A-B46C-BD6E0512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22E3-3502-4105-8DDA-1A91749B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EE6C-E34B-4381-B923-05543528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6B5-CC90-430E-8530-8254E607477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4C9A-975C-4156-91B1-891A204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FBDD-3EB3-4259-B2A3-A44F88B2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8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B27C3-8602-4205-987E-8C94EFCA5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6A55F-0A6F-43C8-9168-C74D8364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7908-9A5A-4D46-9E35-2C3EF8F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8AFC-5717-4C59-9F98-87DAA75269BB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198A-2E6D-4C53-8B25-D2698CA8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511E-69B8-4E7A-AB2C-CDA1D2E1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9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A96-4CBB-4528-A88E-CB612FD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D6FA-15C3-410B-9569-26B4D73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A1C0-8653-4671-AC2C-94B3A4A7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E929-F87C-4E6E-8162-1E689801210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2394-938A-47A3-ABF6-DEBD79C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89B8-52DE-4780-BE0A-48A5609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37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4A5F-56BF-4446-BBFB-FAC5536B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2F3E-0D6F-4038-AFCF-8D9BA8B3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CE86-AE2A-4B1A-9405-617811EF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2CE0-5C54-4EA3-B263-8F290283CD3D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2EA2-E206-488B-89B7-BAEE4DF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7E6B-F338-4815-8928-73F51527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99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1BD-BB33-4F75-B637-1AA2AC5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64DF-0F7B-4301-B190-0B0A1D2B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6D52-5FE0-41E1-8418-5D5F194B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5967-8A5A-4444-A5FE-D3A8D24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892A-1BCA-4922-8407-F9816EFA0952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5FBF-51CC-4246-881F-FD96B6B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3A82-2A3D-48B1-AA50-EF81F48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8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0C4F-3A21-4325-968E-DEB1C78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B1F4-3135-4EE1-BAB7-3DDD5EAE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FFBE-F3BC-4FD6-8BF8-7B6C6EB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6C5A-5523-4E1E-902C-59786565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FD35-7F8A-4594-82B0-DA37E885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8C42C-CE6C-44DA-8688-92A5983A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9B09-7F13-48DF-A2D5-1ED1947F1A08}" type="datetime1">
              <a:rPr lang="fi-FI" smtClean="0"/>
              <a:t>25.4.2019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1288-52DE-49BF-B2AC-BB7D332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EA448-0F8B-48D4-9FCC-C3BF36E1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23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F4A7-BEA5-4E40-8B17-08CA8AF2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EEBC7-FA6B-4548-B3FC-74999CCC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4791-334E-4286-B11C-742C6F52F4B8}" type="datetime1">
              <a:rPr lang="fi-FI" smtClean="0"/>
              <a:t>25.4.2019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AD809-7226-47EA-8FEA-692D4DE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8BAC9-0BA8-4A49-9844-272C5E75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30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A151A-C01F-4F5A-9F6F-E0F43CD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FABE-FEFA-4DEE-AFD7-7F458A1B9CAC}" type="datetime1">
              <a:rPr lang="fi-FI" smtClean="0"/>
              <a:t>25.4.2019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1A8D6-E9D9-4D4E-A574-69B76824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70D6-536F-4CD6-9E11-5FF575C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17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B40-F25D-4B3D-89E6-878EF122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BBF-A0DB-4FA3-83AF-4C88188E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5131-99C1-41A6-9AA0-7F1D5571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7D64-8096-4014-965C-5230905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6658-97F0-4733-A36F-DB04978BC889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892E-A975-4262-9F10-FEF55895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8DFA-29A2-41A8-849F-460DBB6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10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0069-0B25-4DF5-9DE5-4FD18B0A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C7936-C30E-4F15-9FE3-E42E193D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E7C4-44A1-46F7-86B4-8100B69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0F9C-0130-48F1-BE75-8343CA69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5E7E-5653-470F-AF23-1EC506ED3837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D8BDC-EED7-4E39-8915-52AAAD8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962A-53CC-4944-BE61-962D61F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03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72E3-6993-42BE-9097-12CE5380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A8CF-1CB7-46F6-A199-6EC797D8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8B28-70C7-4866-ABCB-56E6DF946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2883-BF32-49A3-96F1-9EE0E1BFC4B5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3C88-1CF2-44C7-AF4D-07606C44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3A62-5259-40D7-BEF6-E21B6590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88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4C88-9FCD-4E12-82E9-E0C1781F0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723"/>
            <a:ext cx="9144000" cy="2414339"/>
          </a:xfrm>
        </p:spPr>
        <p:txBody>
          <a:bodyPr>
            <a:normAutofit/>
          </a:bodyPr>
          <a:lstStyle/>
          <a:p>
            <a:r>
              <a:rPr lang="fi-FI" b="1" dirty="0"/>
              <a:t>Visualization tool</a:t>
            </a:r>
            <a:br>
              <a:rPr lang="fi-FI" b="1" dirty="0"/>
            </a:br>
            <a:r>
              <a:rPr lang="fi-FI" b="1" dirty="0"/>
              <a:t>Shell pants design 1</a:t>
            </a:r>
            <a:br>
              <a:rPr lang="fi-FI" b="1" dirty="0"/>
            </a:br>
            <a:r>
              <a:rPr lang="fi-FI" sz="1600" b="1" dirty="0"/>
              <a:t>In 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4644EF-DDEF-4AEA-8FE2-1F46747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021C70-3E23-4F03-B2AD-22A40F4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1</a:t>
            </a:fld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8B97FC-17DC-47DF-99B0-987148E7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725" y="300759"/>
            <a:ext cx="3076575" cy="16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5666484" y="1069353"/>
            <a:ext cx="0" cy="490795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2</a:t>
            </a:fld>
            <a:endParaRPr lang="fi-FI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B1C1F8-BCCE-4F53-8EA1-F1D795834CD4}"/>
              </a:ext>
            </a:extLst>
          </p:cNvPr>
          <p:cNvSpPr txBox="1"/>
          <p:nvPr/>
        </p:nvSpPr>
        <p:spPr>
          <a:xfrm>
            <a:off x="189522" y="3878057"/>
            <a:ext cx="4992469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Pattern pieces </a:t>
            </a:r>
          </a:p>
          <a:p>
            <a:r>
              <a:rPr lang="fi-FI" sz="1400" dirty="0"/>
              <a:t>Women + Men</a:t>
            </a:r>
            <a:endParaRPr lang="fi-FI" sz="1400" b="1" dirty="0"/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xx piece</a:t>
            </a:r>
          </a:p>
          <a:p>
            <a:endParaRPr lang="fi-FI" sz="1200" dirty="0"/>
          </a:p>
          <a:p>
            <a:r>
              <a:rPr lang="fi-FI" sz="1200" b="1" dirty="0"/>
              <a:t>Sewing instrcutions:</a:t>
            </a:r>
          </a:p>
          <a:p>
            <a:r>
              <a:rPr lang="fi-FI" sz="1200" dirty="0"/>
              <a:t>Start pages 1-4</a:t>
            </a:r>
          </a:p>
          <a:p>
            <a:r>
              <a:rPr lang="fi-FI" sz="1200" dirty="0"/>
              <a:t>Sewing pages 5-xx</a:t>
            </a:r>
          </a:p>
          <a:p>
            <a:endParaRPr lang="fi-FI" sz="1200" dirty="0"/>
          </a:p>
          <a:p>
            <a:r>
              <a:rPr lang="fi-FI" sz="1200" dirty="0"/>
              <a:t>File: Sewing instructions_products_Shell pants design 1</a:t>
            </a:r>
          </a:p>
          <a:p>
            <a:endParaRPr lang="fi-FI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001B9-2205-465B-96C1-4CE7D50890E8}"/>
              </a:ext>
            </a:extLst>
          </p:cNvPr>
          <p:cNvSpPr txBox="1"/>
          <p:nvPr/>
        </p:nvSpPr>
        <p:spPr>
          <a:xfrm>
            <a:off x="365180" y="632889"/>
            <a:ext cx="5130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Shell pants 1_4_2_2_butt1knee1hem1_0_2_0_0</a:t>
            </a:r>
          </a:p>
          <a:p>
            <a:r>
              <a:rPr lang="fi-FI" sz="1200" dirty="0"/>
              <a:t>Comment: not sure if that file name is any better?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8FC403-21EC-47B8-8850-B5864983A779}"/>
              </a:ext>
            </a:extLst>
          </p:cNvPr>
          <p:cNvSpPr txBox="1"/>
          <p:nvPr/>
        </p:nvSpPr>
        <p:spPr>
          <a:xfrm>
            <a:off x="314020" y="1171696"/>
            <a:ext cx="33819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dirty="0"/>
              <a:t>’Zipper front’ has always a button:</a:t>
            </a:r>
          </a:p>
          <a:p>
            <a:pPr marL="628650" lvl="1" indent="-171450">
              <a:buFontTx/>
              <a:buChar char="-"/>
            </a:pPr>
            <a:r>
              <a:rPr lang="fi-FI" sz="1200" dirty="0"/>
              <a:t>left side for men (example)</a:t>
            </a:r>
          </a:p>
          <a:p>
            <a:pPr marL="628650" lvl="1" indent="-171450">
              <a:buFontTx/>
              <a:buChar char="-"/>
            </a:pPr>
            <a:r>
              <a:rPr lang="fi-FI" sz="1200" dirty="0"/>
              <a:t>right side for women</a:t>
            </a:r>
          </a:p>
          <a:p>
            <a:endParaRPr lang="fi-FI" sz="1200" dirty="0"/>
          </a:p>
          <a:p>
            <a:r>
              <a:rPr lang="fi-FI" sz="1200" dirty="0"/>
              <a:t>’Waist band Standard 1’ has always:</a:t>
            </a:r>
          </a:p>
          <a:p>
            <a:pPr marL="171450" indent="-171450">
              <a:buFontTx/>
              <a:buChar char="-"/>
            </a:pPr>
            <a:r>
              <a:rPr lang="fi-FI" sz="1200" dirty="0"/>
              <a:t>’zipper front’ + button: </a:t>
            </a:r>
          </a:p>
          <a:p>
            <a:pPr marL="628650" lvl="1" indent="-171450">
              <a:buFontTx/>
              <a:buChar char="-"/>
            </a:pPr>
            <a:r>
              <a:rPr lang="fi-FI" sz="1200" dirty="0"/>
              <a:t>left side for men</a:t>
            </a:r>
          </a:p>
          <a:p>
            <a:pPr marL="628650" lvl="1" indent="-171450">
              <a:buFontTx/>
              <a:buChar char="-"/>
            </a:pPr>
            <a:r>
              <a:rPr lang="fi-FI" sz="1200" dirty="0"/>
              <a:t>right side for women</a:t>
            </a:r>
          </a:p>
          <a:p>
            <a:r>
              <a:rPr lang="fi-FI" sz="1200" dirty="0"/>
              <a:t>’Knee design seams’ and ’knee reinforcements’, the</a:t>
            </a:r>
          </a:p>
          <a:p>
            <a:r>
              <a:rPr lang="fi-FI" sz="1200" dirty="0"/>
              <a:t>’thigh zip pockets’ change to: ’zip reinforcem’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A4CAD-4FA5-4C3E-8A98-7C3F8D49472E}"/>
              </a:ext>
            </a:extLst>
          </p:cNvPr>
          <p:cNvSpPr txBox="1"/>
          <p:nvPr/>
        </p:nvSpPr>
        <p:spPr>
          <a:xfrm>
            <a:off x="4732159" y="136525"/>
            <a:ext cx="27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Product 1 + 2 </a:t>
            </a:r>
          </a:p>
          <a:p>
            <a:pPr algn="ctr"/>
            <a:r>
              <a:rPr lang="fi-FI" sz="1400" dirty="0"/>
              <a:t>(stretch + non-stretch)</a:t>
            </a:r>
          </a:p>
          <a:p>
            <a:pPr algn="ctr"/>
            <a:r>
              <a:rPr lang="fi-FI" sz="1200" dirty="0"/>
              <a:t>In 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1235E2-20F6-4622-B374-8E6D2028293E}"/>
              </a:ext>
            </a:extLst>
          </p:cNvPr>
          <p:cNvSpPr txBox="1"/>
          <p:nvPr/>
        </p:nvSpPr>
        <p:spPr>
          <a:xfrm>
            <a:off x="6007817" y="991236"/>
            <a:ext cx="456374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dirty="0"/>
              <a:t>Pattern info:</a:t>
            </a:r>
          </a:p>
          <a:p>
            <a:r>
              <a:rPr lang="fi-FI" sz="1200" dirty="0"/>
              <a:t>There is no visual differernce between Design seams and reinforcements.</a:t>
            </a:r>
          </a:p>
          <a:p>
            <a:r>
              <a:rPr lang="fi-FI" sz="1200" dirty="0"/>
              <a:t>The difference is in the pattern pieces only.</a:t>
            </a:r>
          </a:p>
          <a:p>
            <a:r>
              <a:rPr lang="fi-FI" sz="1200" dirty="0"/>
              <a:t>Reinfocements are sewn on top of a fabric piece while the design seams are seams that connect two single layered fabric pieces. </a:t>
            </a:r>
          </a:p>
          <a:p>
            <a:r>
              <a:rPr lang="fi-FI" sz="1200" dirty="0"/>
              <a:t>Pattern pieces for example: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9786D5-7284-483E-ABAF-DEB2219247D4}"/>
              </a:ext>
            </a:extLst>
          </p:cNvPr>
          <p:cNvSpPr txBox="1"/>
          <p:nvPr/>
        </p:nvSpPr>
        <p:spPr>
          <a:xfrm>
            <a:off x="8246832" y="2461501"/>
            <a:ext cx="252395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Reinforcements:</a:t>
            </a:r>
          </a:p>
          <a:p>
            <a:r>
              <a:rPr lang="fi-FI" sz="1200" dirty="0"/>
              <a:t>Waistband: 1 piece</a:t>
            </a:r>
          </a:p>
          <a:p>
            <a:r>
              <a:rPr lang="fi-FI" sz="1200" dirty="0"/>
              <a:t>Hand pockets: 2 pieces</a:t>
            </a:r>
          </a:p>
          <a:p>
            <a:r>
              <a:rPr lang="fi-FI" sz="1200" dirty="0"/>
              <a:t>Zipper fly: 2 pieces</a:t>
            </a:r>
          </a:p>
          <a:p>
            <a:r>
              <a:rPr lang="fi-FI" sz="1200" dirty="0"/>
              <a:t>Zip thigh pocket: 3 pieces</a:t>
            </a:r>
          </a:p>
          <a:p>
            <a:r>
              <a:rPr lang="fi-FI" sz="1200" dirty="0"/>
              <a:t>Front: 1 piece</a:t>
            </a:r>
          </a:p>
          <a:p>
            <a:r>
              <a:rPr lang="fi-FI" sz="1200" dirty="0"/>
              <a:t>Back pants: 1 piece</a:t>
            </a:r>
          </a:p>
          <a:p>
            <a:r>
              <a:rPr lang="fi-FI" sz="1200" dirty="0"/>
              <a:t>Knee reinforcement: 1 piece</a:t>
            </a:r>
          </a:p>
          <a:p>
            <a:r>
              <a:rPr lang="fi-FI" sz="1200" dirty="0"/>
              <a:t>Hem reinforcement : 1 piece</a:t>
            </a:r>
          </a:p>
          <a:p>
            <a:r>
              <a:rPr lang="fi-FI" sz="1200" dirty="0"/>
              <a:t>Butt reinforcement: 1 piece</a:t>
            </a:r>
          </a:p>
          <a:p>
            <a:endParaRPr lang="fi-FI" sz="1200" dirty="0"/>
          </a:p>
          <a:p>
            <a:r>
              <a:rPr lang="fi-FI" sz="1200" dirty="0"/>
              <a:t>Note: reinforcement pattern pieces are slightly bigger</a:t>
            </a:r>
          </a:p>
          <a:p>
            <a:endParaRPr lang="fi-FI" sz="1200" dirty="0"/>
          </a:p>
          <a:p>
            <a:endParaRPr lang="fi-FI" sz="1200" dirty="0"/>
          </a:p>
          <a:p>
            <a:endParaRPr lang="fi-FI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FD2C1-86A1-4BAF-8F55-E0EE19E6D22F}"/>
              </a:ext>
            </a:extLst>
          </p:cNvPr>
          <p:cNvSpPr txBox="1"/>
          <p:nvPr/>
        </p:nvSpPr>
        <p:spPr>
          <a:xfrm>
            <a:off x="6033224" y="2461501"/>
            <a:ext cx="300615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200" b="1" dirty="0"/>
              <a:t>Design seams:</a:t>
            </a:r>
          </a:p>
          <a:p>
            <a:r>
              <a:rPr lang="fi-FI" sz="1200" dirty="0"/>
              <a:t>Waistband: 1 piece</a:t>
            </a:r>
          </a:p>
          <a:p>
            <a:r>
              <a:rPr lang="fi-FI" sz="1200" dirty="0"/>
              <a:t>Hand pockets: 2 pieces</a:t>
            </a:r>
          </a:p>
          <a:p>
            <a:r>
              <a:rPr lang="fi-FI" sz="1200" dirty="0"/>
              <a:t>Zipper fly: 2 pieces</a:t>
            </a:r>
          </a:p>
          <a:p>
            <a:r>
              <a:rPr lang="fi-FI" sz="1200" dirty="0"/>
              <a:t>Zip thigh pocket: 3 pieces</a:t>
            </a:r>
          </a:p>
          <a:p>
            <a:r>
              <a:rPr lang="fi-FI" sz="1200" dirty="0"/>
              <a:t>Front pants:</a:t>
            </a:r>
          </a:p>
          <a:p>
            <a:r>
              <a:rPr lang="fi-FI" sz="1200" dirty="0"/>
              <a:t>Front 1 +2: 1 piece each</a:t>
            </a:r>
          </a:p>
          <a:p>
            <a:r>
              <a:rPr lang="fi-FI" sz="1200" dirty="0"/>
              <a:t>Knee: 1 piece</a:t>
            </a:r>
          </a:p>
          <a:p>
            <a:r>
              <a:rPr lang="fi-FI" sz="1200" dirty="0"/>
              <a:t>Hem: 1 piece</a:t>
            </a:r>
          </a:p>
          <a:p>
            <a:r>
              <a:rPr lang="fi-FI" sz="1200" dirty="0"/>
              <a:t>Back pants bottom: 1 piece</a:t>
            </a:r>
          </a:p>
          <a:p>
            <a:r>
              <a:rPr lang="fi-FI" sz="1200" dirty="0"/>
              <a:t>Butt: 1 piece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0956D4-9E3B-4FAE-9FB4-73A5CE1CB307}"/>
              </a:ext>
            </a:extLst>
          </p:cNvPr>
          <p:cNvGrpSpPr/>
          <p:nvPr/>
        </p:nvGrpSpPr>
        <p:grpSpPr>
          <a:xfrm>
            <a:off x="3496637" y="1342669"/>
            <a:ext cx="1828800" cy="4444445"/>
            <a:chOff x="3457117" y="2000247"/>
            <a:chExt cx="1828800" cy="44444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F117A98-B9AA-44E7-A753-D1E81B1E608A}"/>
                </a:ext>
              </a:extLst>
            </p:cNvPr>
            <p:cNvGrpSpPr/>
            <p:nvPr/>
          </p:nvGrpSpPr>
          <p:grpSpPr>
            <a:xfrm>
              <a:off x="3776663" y="2000247"/>
              <a:ext cx="1254140" cy="523875"/>
              <a:chOff x="9586211" y="1209718"/>
              <a:chExt cx="1254140" cy="523875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E580B08A-92C4-4F1E-8559-3FA75F17D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92576" y="1209718"/>
                <a:ext cx="1247775" cy="523875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05593299-EB0F-46F5-8870-B5A92A301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86211" y="1217697"/>
                <a:ext cx="1162050" cy="514350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6CB5E55-402A-47C8-AEF8-97E549F170E4}"/>
                </a:ext>
              </a:extLst>
            </p:cNvPr>
            <p:cNvGrpSpPr/>
            <p:nvPr/>
          </p:nvGrpSpPr>
          <p:grpSpPr>
            <a:xfrm>
              <a:off x="3457117" y="2320367"/>
              <a:ext cx="1828800" cy="4124325"/>
              <a:chOff x="3457117" y="2320367"/>
              <a:chExt cx="1828800" cy="412432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4077011-A974-477A-8E53-F3D459A60665}"/>
                  </a:ext>
                </a:extLst>
              </p:cNvPr>
              <p:cNvGrpSpPr/>
              <p:nvPr/>
            </p:nvGrpSpPr>
            <p:grpSpPr>
              <a:xfrm>
                <a:off x="3457117" y="2320367"/>
                <a:ext cx="1828800" cy="4124325"/>
                <a:chOff x="3461420" y="1737421"/>
                <a:chExt cx="1828800" cy="412432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014A473-6A81-4AC3-BDA1-3F39856F602D}"/>
                    </a:ext>
                  </a:extLst>
                </p:cNvPr>
                <p:cNvGrpSpPr/>
                <p:nvPr/>
              </p:nvGrpSpPr>
              <p:grpSpPr>
                <a:xfrm>
                  <a:off x="3461420" y="1737421"/>
                  <a:ext cx="1828800" cy="4124325"/>
                  <a:chOff x="3461420" y="1737421"/>
                  <a:chExt cx="1828800" cy="4124325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90E63D94-C178-4227-AB52-E4422F0E5587}"/>
                      </a:ext>
                    </a:extLst>
                  </p:cNvPr>
                  <p:cNvGrpSpPr/>
                  <p:nvPr/>
                </p:nvGrpSpPr>
                <p:grpSpPr>
                  <a:xfrm>
                    <a:off x="3461420" y="1737421"/>
                    <a:ext cx="1828800" cy="4124325"/>
                    <a:chOff x="3461420" y="1737421"/>
                    <a:chExt cx="1828800" cy="4124325"/>
                  </a:xfrm>
                </p:grpSpPr>
                <p:pic>
                  <p:nvPicPr>
                    <p:cNvPr id="5" name="Graphic 4">
                      <a:extLst>
                        <a:ext uri="{FF2B5EF4-FFF2-40B4-BE49-F238E27FC236}">
                          <a16:creationId xmlns:a16="http://schemas.microsoft.com/office/drawing/2014/main" id="{EC3988A9-12F0-4687-BAA3-7A135EAC5E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61420" y="1737421"/>
                      <a:ext cx="1828800" cy="41243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Graphic 11">
                      <a:extLst>
                        <a:ext uri="{FF2B5EF4-FFF2-40B4-BE49-F238E27FC236}">
                          <a16:creationId xmlns:a16="http://schemas.microsoft.com/office/drawing/2014/main" id="{0E436827-176A-43D3-A526-3CE410EEBB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02429" y="3025262"/>
                      <a:ext cx="933450" cy="2381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Graphic 13">
                      <a:extLst>
                        <a:ext uri="{FF2B5EF4-FFF2-40B4-BE49-F238E27FC236}">
                          <a16:creationId xmlns:a16="http://schemas.microsoft.com/office/drawing/2014/main" id="{214645FB-B69F-4FC6-80BB-2AF93D0F04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38878" y="1911467"/>
                      <a:ext cx="1200150" cy="31432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6" name="Graphic 45">
                    <a:extLst>
                      <a:ext uri="{FF2B5EF4-FFF2-40B4-BE49-F238E27FC236}">
                        <a16:creationId xmlns:a16="http://schemas.microsoft.com/office/drawing/2014/main" id="{621756CD-D852-4E2E-AAF2-D1D184D1C7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6499" y="5086850"/>
                    <a:ext cx="1743075" cy="533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3711CF3-C03D-4B4B-8CA3-A7D0930A8115}"/>
                    </a:ext>
                  </a:extLst>
                </p:cNvPr>
                <p:cNvGrpSpPr/>
                <p:nvPr/>
              </p:nvGrpSpPr>
              <p:grpSpPr>
                <a:xfrm>
                  <a:off x="3461420" y="2341612"/>
                  <a:ext cx="1681500" cy="2296605"/>
                  <a:chOff x="3461420" y="2341612"/>
                  <a:chExt cx="1681500" cy="2296605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6E5EF62B-89BB-4B98-9BAE-2899F3601F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7095" y="2341612"/>
                    <a:ext cx="514350" cy="1019175"/>
                  </a:xfrm>
                  <a:prstGeom prst="rect">
                    <a:avLst/>
                  </a:prstGeom>
                </p:spPr>
              </p:pic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FB7E0637-16C6-45A7-8AF6-5B7D45550925}"/>
                      </a:ext>
                    </a:extLst>
                  </p:cNvPr>
                  <p:cNvGrpSpPr/>
                  <p:nvPr/>
                </p:nvGrpSpPr>
                <p:grpSpPr>
                  <a:xfrm>
                    <a:off x="3461420" y="3314242"/>
                    <a:ext cx="1681500" cy="1323975"/>
                    <a:chOff x="3461420" y="3314242"/>
                    <a:chExt cx="1681500" cy="1323975"/>
                  </a:xfrm>
                </p:grpSpPr>
                <p:pic>
                  <p:nvPicPr>
                    <p:cNvPr id="8" name="Graphic 7">
                      <a:extLst>
                        <a:ext uri="{FF2B5EF4-FFF2-40B4-BE49-F238E27FC236}">
                          <a16:creationId xmlns:a16="http://schemas.microsoft.com/office/drawing/2014/main" id="{26F0FBA4-7F2F-463A-8194-AC27ACE512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52270" y="3916646"/>
                      <a:ext cx="1390650" cy="76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>
                      <a:extLst>
                        <a:ext uri="{FF2B5EF4-FFF2-40B4-BE49-F238E27FC236}">
                          <a16:creationId xmlns:a16="http://schemas.microsoft.com/office/drawing/2014/main" id="{FDC3186F-D809-4265-AC2B-CFC8B711D1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61420" y="3314242"/>
                      <a:ext cx="1600200" cy="132397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E25197C-4034-4CC7-A9F2-7A5F09592005}"/>
                  </a:ext>
                </a:extLst>
              </p:cNvPr>
              <p:cNvGrpSpPr/>
              <p:nvPr/>
            </p:nvGrpSpPr>
            <p:grpSpPr>
              <a:xfrm>
                <a:off x="4301822" y="2330177"/>
                <a:ext cx="125405" cy="809718"/>
                <a:chOff x="4303262" y="1760348"/>
                <a:chExt cx="125405" cy="809718"/>
              </a:xfrm>
            </p:grpSpPr>
            <p:pic>
              <p:nvPicPr>
                <p:cNvPr id="23" name="Graphic 22">
                  <a:extLst>
                    <a:ext uri="{FF2B5EF4-FFF2-40B4-BE49-F238E27FC236}">
                      <a16:creationId xmlns:a16="http://schemas.microsoft.com/office/drawing/2014/main" id="{99A18F59-EE51-4BDD-B0D6-040CC2591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3262" y="1760348"/>
                  <a:ext cx="104775" cy="180975"/>
                </a:xfrm>
                <a:prstGeom prst="rect">
                  <a:avLst/>
                </a:prstGeom>
              </p:spPr>
            </p:pic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7C298217-904A-4233-B8B9-ABBE8E9F65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4367" y="1912841"/>
                  <a:ext cx="114300" cy="65722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196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280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Visualization tool Shell pants design 1 In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</dc:title>
  <dc:creator>Birgit Marbach</dc:creator>
  <cp:lastModifiedBy>Birgit Marbach</cp:lastModifiedBy>
  <cp:revision>155</cp:revision>
  <dcterms:created xsi:type="dcterms:W3CDTF">2019-04-08T13:05:39Z</dcterms:created>
  <dcterms:modified xsi:type="dcterms:W3CDTF">2019-04-26T12:46:28Z</dcterms:modified>
</cp:coreProperties>
</file>