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26"/>
  </p:notesMasterIdLst>
  <p:sldIdLst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79348" autoAdjust="0"/>
  </p:normalViewPr>
  <p:slideViewPr>
    <p:cSldViewPr snapToGrid="0">
      <p:cViewPr varScale="1">
        <p:scale>
          <a:sx n="59" d="100"/>
          <a:sy n="59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0501E-9657-4FC1-8BB7-024569B5B890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D7B28-131A-4175-9B5F-9C6AF57DD3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871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D7B28-131A-4175-9B5F-9C6AF57DD3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976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D7B28-131A-4175-9B5F-9C6AF57DD3E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162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Loads of useful links to services you’ll</a:t>
            </a:r>
            <a:r>
              <a:rPr lang="en-GB" baseline="0" dirty="0" smtClean="0"/>
              <a:t> have or that are recommended to you</a:t>
            </a:r>
          </a:p>
          <a:p>
            <a:r>
              <a:rPr lang="en-GB" baseline="0" dirty="0" smtClean="0"/>
              <a:t>Set the homepage</a:t>
            </a:r>
          </a:p>
          <a:p>
            <a:r>
              <a:rPr lang="en-GB" baseline="0" dirty="0" smtClean="0"/>
              <a:t>Quick Starts</a:t>
            </a:r>
          </a:p>
          <a:p>
            <a:r>
              <a:rPr lang="en-GB" baseline="0" dirty="0" smtClean="0"/>
              <a:t>Marketplace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D7B28-131A-4175-9B5F-9C6AF57DD3E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187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Status.aws.amazon.com</a:t>
            </a:r>
          </a:p>
          <a:p>
            <a:endParaRPr lang="en-GB" dirty="0" smtClean="0"/>
          </a:p>
          <a:p>
            <a:r>
              <a:rPr lang="en-GB" dirty="0" smtClean="0"/>
              <a:t>Shows</a:t>
            </a:r>
            <a:r>
              <a:rPr lang="en-GB" baseline="0" dirty="0" smtClean="0"/>
              <a:t> how each service is doing where it’s based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D7B28-131A-4175-9B5F-9C6AF57DD3E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878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D7B28-131A-4175-9B5F-9C6AF57DD3E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182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D7B28-131A-4175-9B5F-9C6AF57DD3E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760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D7B28-131A-4175-9B5F-9C6AF57DD3E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709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D7B28-131A-4175-9B5F-9C6AF57DD3E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704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D7B28-131A-4175-9B5F-9C6AF57DD3E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D7B28-131A-4175-9B5F-9C6AF57DD3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804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Best</a:t>
            </a:r>
            <a:r>
              <a:rPr lang="en-GB" baseline="0" dirty="0" smtClean="0"/>
              <a:t> way to distribute AWS? – Really depends on company and net spend.</a:t>
            </a:r>
          </a:p>
          <a:p>
            <a:r>
              <a:rPr lang="en-GB" baseline="0" dirty="0" smtClean="0"/>
              <a:t>Example – AWS went down in around 2011. Reddit went down for half a day because they were based in one region but in multiple availability zones. Netflix stayed alive as they spanned into different regions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D7B28-131A-4175-9B5F-9C6AF57DD3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98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Eventual consistency example</a:t>
            </a:r>
          </a:p>
          <a:p>
            <a:r>
              <a:rPr lang="en-GB" dirty="0" smtClean="0"/>
              <a:t>If</a:t>
            </a:r>
            <a:r>
              <a:rPr lang="en-GB" baseline="0" dirty="0" smtClean="0"/>
              <a:t> I delete a row from a database table then immediately query the table I may get that row back, but after a few moments, everything sync’s up and the row will be gone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D7B28-131A-4175-9B5F-9C6AF57DD3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800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D7B28-131A-4175-9B5F-9C6AF57DD3E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053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D7B28-131A-4175-9B5F-9C6AF57DD3E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672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D7B28-131A-4175-9B5F-9C6AF57DD3E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114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D7B28-131A-4175-9B5F-9C6AF57DD3E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488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D7B28-131A-4175-9B5F-9C6AF57DD3E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95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7026" y="1117447"/>
            <a:ext cx="5484772" cy="567395"/>
          </a:xfrm>
        </p:spPr>
        <p:txBody>
          <a:bodyPr>
            <a:normAutofit/>
          </a:bodyPr>
          <a:lstStyle>
            <a:lvl1pPr marL="0" indent="0" algn="l">
              <a:buNone/>
              <a:defRPr sz="1920" baseline="0">
                <a:solidFill>
                  <a:schemeClr val="bg2">
                    <a:lumMod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Write</a:t>
            </a:r>
            <a:r>
              <a:rPr lang="en-GB" dirty="0" smtClean="0"/>
              <a:t> subtitle here.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07026" y="427090"/>
            <a:ext cx="5484772" cy="655187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buNone/>
              <a:defRPr sz="2400" b="1" baseline="0">
                <a:solidFill>
                  <a:srgbClr val="0C3C8A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Write</a:t>
            </a:r>
            <a:r>
              <a:rPr lang="en-GB" dirty="0" smtClean="0"/>
              <a:t> slide title here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7587" y="6289413"/>
            <a:ext cx="719016" cy="519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 b="0" i="1">
                <a:solidFill>
                  <a:srgbClr val="0C3C8A"/>
                </a:solidFill>
                <a:latin typeface="+mj-lt"/>
                <a:cs typeface="Georgia"/>
              </a:defRPr>
            </a:lvl1pPr>
          </a:lstStyle>
          <a:p>
            <a:fld id="{FE60092B-F609-4746-8AC6-39A52A222C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87622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07026" y="5526201"/>
            <a:ext cx="7412564" cy="655187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buNone/>
              <a:defRPr sz="1440" b="1" baseline="0">
                <a:solidFill>
                  <a:srgbClr val="0C3C8A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Video title or caption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-104206" y="-18288"/>
            <a:ext cx="12387385" cy="5399180"/>
          </a:xfrm>
        </p:spPr>
        <p:txBody>
          <a:bodyPr>
            <a:normAutofit/>
          </a:bodyPr>
          <a:lstStyle>
            <a:lvl1pPr marL="0" marR="0" indent="0" algn="l" defTabSz="54864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 lang="en-US" sz="1440" baseline="0" smtClean="0">
                <a:solidFill>
                  <a:schemeClr val="bg2">
                    <a:lumMod val="25000"/>
                  </a:schemeClr>
                </a:solidFill>
                <a:latin typeface="Lucida Sans"/>
                <a:cs typeface="Lucida Sans"/>
              </a:defRPr>
            </a:lvl1pPr>
          </a:lstStyle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Place your video or image here.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endParaRPr lang="en-US" dirty="0" smtClean="0"/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endParaRPr lang="en-US" dirty="0" smtClean="0"/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60092B-F609-4746-8AC6-39A52A222C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74886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 + im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8423" y="421115"/>
            <a:ext cx="5799016" cy="571595"/>
          </a:xfrm>
        </p:spPr>
        <p:txBody>
          <a:bodyPr anchor="t">
            <a:normAutofit/>
          </a:bodyPr>
          <a:lstStyle>
            <a:lvl1pPr>
              <a:defRPr sz="2400" baseline="0"/>
            </a:lvl1pPr>
          </a:lstStyle>
          <a:p>
            <a:r>
              <a:rPr lang="en-GB" dirty="0" smtClean="0"/>
              <a:t>One column content + image (1)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18423" y="1790320"/>
            <a:ext cx="5799016" cy="35750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lang="en-US" sz="1680" smtClean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GB" dirty="0" err="1" smtClean="0"/>
              <a:t>Nullam</a:t>
            </a:r>
            <a:r>
              <a:rPr lang="en-GB" dirty="0" smtClean="0"/>
              <a:t> </a:t>
            </a:r>
            <a:r>
              <a:rPr lang="en-GB" dirty="0" err="1" smtClean="0"/>
              <a:t>velit</a:t>
            </a:r>
            <a:r>
              <a:rPr lang="en-GB" dirty="0" smtClean="0"/>
              <a:t> </a:t>
            </a:r>
            <a:r>
              <a:rPr lang="en-GB" dirty="0" err="1" smtClean="0"/>
              <a:t>risus</a:t>
            </a:r>
            <a:r>
              <a:rPr lang="en-GB" dirty="0" smtClean="0"/>
              <a:t>, </a:t>
            </a:r>
            <a:r>
              <a:rPr lang="en-GB" dirty="0" err="1" smtClean="0"/>
              <a:t>convallis</a:t>
            </a:r>
            <a:r>
              <a:rPr lang="en-GB" dirty="0" smtClean="0"/>
              <a:t> </a:t>
            </a:r>
            <a:r>
              <a:rPr lang="en-GB" dirty="0" err="1" smtClean="0"/>
              <a:t>quis</a:t>
            </a:r>
            <a:r>
              <a:rPr lang="en-GB" dirty="0" smtClean="0"/>
              <a:t> </a:t>
            </a:r>
            <a:r>
              <a:rPr lang="en-GB" dirty="0" err="1" smtClean="0"/>
              <a:t>metus</a:t>
            </a:r>
            <a:r>
              <a:rPr lang="en-GB" dirty="0" smtClean="0"/>
              <a:t> </a:t>
            </a:r>
            <a:r>
              <a:rPr lang="en-GB" dirty="0" err="1" smtClean="0"/>
              <a:t>eget</a:t>
            </a:r>
            <a:r>
              <a:rPr lang="en-GB" dirty="0" smtClean="0"/>
              <a:t>, </a:t>
            </a:r>
            <a:r>
              <a:rPr lang="en-GB" dirty="0" err="1" smtClean="0"/>
              <a:t>facilisis</a:t>
            </a:r>
            <a:r>
              <a:rPr lang="en-GB" dirty="0" smtClean="0"/>
              <a:t> </a:t>
            </a:r>
            <a:r>
              <a:rPr lang="en-GB" dirty="0" err="1" smtClean="0"/>
              <a:t>bibendum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. </a:t>
            </a:r>
            <a:r>
              <a:rPr lang="en-GB" dirty="0" err="1" smtClean="0"/>
              <a:t>Pellentesque</a:t>
            </a:r>
            <a:r>
              <a:rPr lang="en-GB" dirty="0" smtClean="0"/>
              <a:t> </a:t>
            </a:r>
            <a:r>
              <a:rPr lang="en-GB" dirty="0" err="1" smtClean="0"/>
              <a:t>auctor</a:t>
            </a:r>
            <a:r>
              <a:rPr lang="en-GB" dirty="0" smtClean="0"/>
              <a:t> dui </a:t>
            </a:r>
            <a:r>
              <a:rPr lang="en-GB" dirty="0" err="1" smtClean="0"/>
              <a:t>felis</a:t>
            </a:r>
            <a:r>
              <a:rPr lang="en-GB" dirty="0" smtClean="0"/>
              <a:t>, at </a:t>
            </a:r>
            <a:r>
              <a:rPr lang="en-GB" dirty="0" err="1" smtClean="0"/>
              <a:t>facilisis</a:t>
            </a:r>
            <a:r>
              <a:rPr lang="en-GB" dirty="0" smtClean="0"/>
              <a:t> </a:t>
            </a:r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mollis</a:t>
            </a:r>
            <a:r>
              <a:rPr lang="en-GB" dirty="0" smtClean="0"/>
              <a:t> in. </a:t>
            </a:r>
            <a:r>
              <a:rPr lang="en-GB" dirty="0" err="1" smtClean="0"/>
              <a:t>Pellentesque</a:t>
            </a:r>
            <a:r>
              <a:rPr lang="en-GB" dirty="0" smtClean="0"/>
              <a:t> </a:t>
            </a:r>
            <a:r>
              <a:rPr lang="en-GB" dirty="0" err="1" smtClean="0"/>
              <a:t>dignissim</a:t>
            </a:r>
            <a:r>
              <a:rPr lang="en-GB" dirty="0" smtClean="0"/>
              <a:t> in </a:t>
            </a:r>
            <a:r>
              <a:rPr lang="en-GB" dirty="0" err="1" smtClean="0"/>
              <a:t>neque</a:t>
            </a:r>
            <a:r>
              <a:rPr lang="en-GB" dirty="0" smtClean="0"/>
              <a:t> </a:t>
            </a:r>
            <a:r>
              <a:rPr lang="en-GB" dirty="0" err="1" smtClean="0"/>
              <a:t>eu</a:t>
            </a:r>
            <a:r>
              <a:rPr lang="en-GB" dirty="0" smtClean="0"/>
              <a:t> </a:t>
            </a:r>
            <a:r>
              <a:rPr lang="en-GB" dirty="0" err="1" smtClean="0"/>
              <a:t>vestibulum</a:t>
            </a:r>
            <a:r>
              <a:rPr lang="en-GB" dirty="0" smtClean="0"/>
              <a:t>. </a:t>
            </a:r>
            <a:r>
              <a:rPr lang="en-GB" dirty="0" err="1" smtClean="0"/>
              <a:t>Nulla</a:t>
            </a:r>
            <a:r>
              <a:rPr lang="en-GB" dirty="0" smtClean="0"/>
              <a:t> </a:t>
            </a:r>
            <a:r>
              <a:rPr lang="en-GB" dirty="0" err="1" smtClean="0"/>
              <a:t>lobortis</a:t>
            </a:r>
            <a:r>
              <a:rPr lang="en-GB" dirty="0" smtClean="0"/>
              <a:t> </a:t>
            </a:r>
            <a:r>
              <a:rPr lang="en-GB" dirty="0" err="1" smtClean="0"/>
              <a:t>enim</a:t>
            </a:r>
            <a:r>
              <a:rPr lang="en-GB" dirty="0" smtClean="0"/>
              <a:t> </a:t>
            </a:r>
            <a:r>
              <a:rPr lang="en-GB" dirty="0" err="1" smtClean="0"/>
              <a:t>nulla</a:t>
            </a:r>
            <a:r>
              <a:rPr lang="en-GB" dirty="0" smtClean="0"/>
              <a:t>, id </a:t>
            </a:r>
            <a:r>
              <a:rPr lang="en-GB" dirty="0" err="1" smtClean="0"/>
              <a:t>egestas</a:t>
            </a:r>
            <a:r>
              <a:rPr lang="en-GB" dirty="0" smtClean="0"/>
              <a:t> </a:t>
            </a:r>
            <a:r>
              <a:rPr lang="en-GB" dirty="0" err="1" smtClean="0"/>
              <a:t>lectus</a:t>
            </a:r>
            <a:r>
              <a:rPr lang="en-GB" dirty="0" smtClean="0"/>
              <a:t> </a:t>
            </a:r>
            <a:r>
              <a:rPr lang="en-GB" dirty="0" err="1" smtClean="0"/>
              <a:t>mattis</a:t>
            </a:r>
            <a:r>
              <a:rPr lang="en-GB" dirty="0" smtClean="0"/>
              <a:t> </a:t>
            </a:r>
            <a:r>
              <a:rPr lang="en-GB" dirty="0" err="1" smtClean="0"/>
              <a:t>quis</a:t>
            </a:r>
            <a:r>
              <a:rPr lang="en-GB" dirty="0" smtClean="0"/>
              <a:t>. </a:t>
            </a:r>
            <a:r>
              <a:rPr lang="en-GB" dirty="0" err="1" smtClean="0"/>
              <a:t>Sed</a:t>
            </a:r>
            <a:r>
              <a:rPr lang="en-GB" dirty="0" smtClean="0"/>
              <a:t> </a:t>
            </a:r>
            <a:r>
              <a:rPr lang="en-GB" dirty="0" err="1" smtClean="0"/>
              <a:t>eu</a:t>
            </a:r>
            <a:r>
              <a:rPr lang="en-GB" dirty="0" smtClean="0"/>
              <a:t> </a:t>
            </a:r>
            <a:r>
              <a:rPr lang="en-GB" dirty="0" err="1" smtClean="0"/>
              <a:t>pulvinar</a:t>
            </a:r>
            <a:r>
              <a:rPr lang="en-GB" dirty="0" smtClean="0"/>
              <a:t> </a:t>
            </a:r>
            <a:r>
              <a:rPr lang="en-GB" dirty="0" err="1" smtClean="0"/>
              <a:t>dolor</a:t>
            </a:r>
            <a:r>
              <a:rPr lang="en-GB" dirty="0" smtClean="0"/>
              <a:t>. </a:t>
            </a:r>
          </a:p>
          <a:p>
            <a:pPr lvl="0"/>
            <a:endParaRPr lang="en-GB" dirty="0" smtClean="0"/>
          </a:p>
          <a:p>
            <a:pPr lvl="0"/>
            <a:r>
              <a:rPr lang="en-GB" dirty="0" err="1" smtClean="0"/>
              <a:t>Aenean</a:t>
            </a:r>
            <a:r>
              <a:rPr lang="en-GB" dirty="0" smtClean="0"/>
              <a:t> </a:t>
            </a:r>
            <a:r>
              <a:rPr lang="en-GB" dirty="0" err="1" smtClean="0"/>
              <a:t>molestie</a:t>
            </a:r>
            <a:r>
              <a:rPr lang="en-GB" dirty="0" smtClean="0"/>
              <a:t> vitae </a:t>
            </a:r>
            <a:r>
              <a:rPr lang="en-GB" dirty="0" err="1" smtClean="0"/>
              <a:t>ipsum</a:t>
            </a:r>
            <a:r>
              <a:rPr lang="en-GB" dirty="0" smtClean="0"/>
              <a:t> </a:t>
            </a:r>
            <a:r>
              <a:rPr lang="en-GB" dirty="0" err="1" smtClean="0"/>
              <a:t>ullamllcorper</a:t>
            </a:r>
            <a:r>
              <a:rPr lang="en-GB" dirty="0" smtClean="0"/>
              <a:t> </a:t>
            </a:r>
            <a:r>
              <a:rPr lang="en-GB" dirty="0" err="1" smtClean="0"/>
              <a:t>rutrum</a:t>
            </a:r>
            <a:r>
              <a:rPr lang="en-GB" dirty="0" smtClean="0"/>
              <a:t>. </a:t>
            </a:r>
            <a:r>
              <a:rPr lang="en-GB" dirty="0" err="1" smtClean="0"/>
              <a:t>Phasellus</a:t>
            </a:r>
            <a:r>
              <a:rPr lang="en-GB" dirty="0" smtClean="0"/>
              <a:t> et </a:t>
            </a:r>
            <a:r>
              <a:rPr lang="en-GB" dirty="0" err="1" smtClean="0"/>
              <a:t>arcu</a:t>
            </a:r>
            <a:r>
              <a:rPr lang="en-GB" dirty="0" smtClean="0"/>
              <a:t> </a:t>
            </a:r>
            <a:r>
              <a:rPr lang="en-GB" dirty="0" err="1" smtClean="0"/>
              <a:t>pellentesque</a:t>
            </a:r>
            <a:r>
              <a:rPr lang="en-GB" dirty="0" smtClean="0"/>
              <a:t>, </a:t>
            </a:r>
            <a:r>
              <a:rPr lang="en-GB" dirty="0" err="1" smtClean="0"/>
              <a:t>facilisis</a:t>
            </a:r>
            <a:r>
              <a:rPr lang="en-GB" dirty="0" smtClean="0"/>
              <a:t> </a:t>
            </a:r>
            <a:r>
              <a:rPr lang="en-GB" dirty="0" err="1" smtClean="0"/>
              <a:t>nisl</a:t>
            </a:r>
            <a:r>
              <a:rPr lang="en-GB" dirty="0" smtClean="0"/>
              <a:t> </a:t>
            </a:r>
            <a:r>
              <a:rPr lang="en-GB" dirty="0" err="1" smtClean="0"/>
              <a:t>ultricies</a:t>
            </a:r>
            <a:r>
              <a:rPr lang="en-GB" dirty="0" smtClean="0"/>
              <a:t>, </a:t>
            </a:r>
            <a:r>
              <a:rPr lang="en-GB" dirty="0" err="1" smtClean="0"/>
              <a:t>interdum</a:t>
            </a:r>
            <a:r>
              <a:rPr lang="en-GB" dirty="0" smtClean="0"/>
              <a:t> </a:t>
            </a:r>
            <a:r>
              <a:rPr lang="en-GB" dirty="0" err="1" smtClean="0"/>
              <a:t>orci</a:t>
            </a:r>
            <a:r>
              <a:rPr lang="en-GB" dirty="0" smtClean="0"/>
              <a:t>.</a:t>
            </a:r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6708206" y="419957"/>
            <a:ext cx="4858564" cy="49454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518423" y="992124"/>
            <a:ext cx="5799016" cy="798196"/>
          </a:xfrm>
        </p:spPr>
        <p:txBody>
          <a:bodyPr/>
          <a:lstStyle>
            <a:lvl1pPr marL="0" indent="0">
              <a:buNone/>
              <a:defRPr sz="1920" baseline="0">
                <a:solidFill>
                  <a:srgbClr val="7C7C7C"/>
                </a:solidFill>
              </a:defRPr>
            </a:lvl1pPr>
          </a:lstStyle>
          <a:p>
            <a:pPr lvl="0"/>
            <a:r>
              <a:rPr lang="en-US" dirty="0" smtClean="0"/>
              <a:t>Write subheading here.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60092B-F609-4746-8AC6-39A52A222C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119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 +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09438" y="433307"/>
            <a:ext cx="5772799" cy="571595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GB" dirty="0" smtClean="0"/>
              <a:t>One column content + image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0092B-F609-4746-8AC6-39A52A222C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809438" y="1802512"/>
            <a:ext cx="5772799" cy="357509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lang="en-US" sz="1680" smtClean="0"/>
            </a:lvl1pPr>
          </a:lstStyle>
          <a:p>
            <a:pPr lvl="0"/>
            <a:r>
              <a:rPr lang="en-GB" dirty="0" err="1" smtClean="0"/>
              <a:t>Nullam</a:t>
            </a:r>
            <a:r>
              <a:rPr lang="en-GB" dirty="0" smtClean="0"/>
              <a:t> </a:t>
            </a:r>
            <a:r>
              <a:rPr lang="en-GB" dirty="0" err="1" smtClean="0"/>
              <a:t>velit</a:t>
            </a:r>
            <a:r>
              <a:rPr lang="en-GB" dirty="0" smtClean="0"/>
              <a:t> </a:t>
            </a:r>
            <a:r>
              <a:rPr lang="en-GB" dirty="0" err="1" smtClean="0"/>
              <a:t>risus</a:t>
            </a:r>
            <a:r>
              <a:rPr lang="en-GB" dirty="0" smtClean="0"/>
              <a:t>, </a:t>
            </a:r>
            <a:r>
              <a:rPr lang="en-GB" dirty="0" err="1" smtClean="0"/>
              <a:t>convallis</a:t>
            </a:r>
            <a:r>
              <a:rPr lang="en-GB" dirty="0" smtClean="0"/>
              <a:t> </a:t>
            </a:r>
            <a:r>
              <a:rPr lang="en-GB" dirty="0" err="1" smtClean="0"/>
              <a:t>quis</a:t>
            </a:r>
            <a:r>
              <a:rPr lang="en-GB" dirty="0" smtClean="0"/>
              <a:t> </a:t>
            </a:r>
            <a:r>
              <a:rPr lang="en-GB" dirty="0" err="1" smtClean="0"/>
              <a:t>metus</a:t>
            </a:r>
            <a:r>
              <a:rPr lang="en-GB" dirty="0" smtClean="0"/>
              <a:t> </a:t>
            </a:r>
            <a:r>
              <a:rPr lang="en-GB" dirty="0" err="1" smtClean="0"/>
              <a:t>eget</a:t>
            </a:r>
            <a:r>
              <a:rPr lang="en-GB" dirty="0" smtClean="0"/>
              <a:t>, </a:t>
            </a:r>
            <a:r>
              <a:rPr lang="en-GB" dirty="0" err="1" smtClean="0"/>
              <a:t>facilisis</a:t>
            </a:r>
            <a:r>
              <a:rPr lang="en-GB" dirty="0" smtClean="0"/>
              <a:t> </a:t>
            </a:r>
            <a:r>
              <a:rPr lang="en-GB" dirty="0" err="1" smtClean="0"/>
              <a:t>bibendum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. </a:t>
            </a:r>
            <a:r>
              <a:rPr lang="en-GB" dirty="0" err="1" smtClean="0"/>
              <a:t>Pellentesque</a:t>
            </a:r>
            <a:r>
              <a:rPr lang="en-GB" dirty="0" smtClean="0"/>
              <a:t> </a:t>
            </a:r>
            <a:r>
              <a:rPr lang="en-GB" dirty="0" err="1" smtClean="0"/>
              <a:t>auctor</a:t>
            </a:r>
            <a:r>
              <a:rPr lang="en-GB" dirty="0" smtClean="0"/>
              <a:t> dui </a:t>
            </a:r>
            <a:r>
              <a:rPr lang="en-GB" dirty="0" err="1" smtClean="0"/>
              <a:t>felis</a:t>
            </a:r>
            <a:r>
              <a:rPr lang="en-GB" dirty="0" smtClean="0"/>
              <a:t>, at </a:t>
            </a:r>
            <a:r>
              <a:rPr lang="en-GB" dirty="0" err="1" smtClean="0"/>
              <a:t>facilisis</a:t>
            </a:r>
            <a:r>
              <a:rPr lang="en-GB" dirty="0" smtClean="0"/>
              <a:t> </a:t>
            </a:r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mollis</a:t>
            </a:r>
            <a:r>
              <a:rPr lang="en-GB" dirty="0" smtClean="0"/>
              <a:t> in. </a:t>
            </a:r>
            <a:r>
              <a:rPr lang="en-GB" dirty="0" err="1" smtClean="0"/>
              <a:t>Pellentesque</a:t>
            </a:r>
            <a:r>
              <a:rPr lang="en-GB" dirty="0" smtClean="0"/>
              <a:t> </a:t>
            </a:r>
            <a:r>
              <a:rPr lang="en-GB" dirty="0" err="1" smtClean="0"/>
              <a:t>dignissim</a:t>
            </a:r>
            <a:r>
              <a:rPr lang="en-GB" dirty="0" smtClean="0"/>
              <a:t> in </a:t>
            </a:r>
            <a:r>
              <a:rPr lang="en-GB" dirty="0" err="1" smtClean="0"/>
              <a:t>neque</a:t>
            </a:r>
            <a:r>
              <a:rPr lang="en-GB" dirty="0" smtClean="0"/>
              <a:t> </a:t>
            </a:r>
            <a:r>
              <a:rPr lang="en-GB" dirty="0" err="1" smtClean="0"/>
              <a:t>eu</a:t>
            </a:r>
            <a:r>
              <a:rPr lang="en-GB" dirty="0" smtClean="0"/>
              <a:t> </a:t>
            </a:r>
            <a:r>
              <a:rPr lang="en-GB" dirty="0" err="1" smtClean="0"/>
              <a:t>vestibulum</a:t>
            </a:r>
            <a:r>
              <a:rPr lang="en-GB" dirty="0" smtClean="0"/>
              <a:t>. </a:t>
            </a:r>
            <a:r>
              <a:rPr lang="en-GB" dirty="0" err="1" smtClean="0"/>
              <a:t>Nulla</a:t>
            </a:r>
            <a:r>
              <a:rPr lang="en-GB" dirty="0" smtClean="0"/>
              <a:t> </a:t>
            </a:r>
            <a:r>
              <a:rPr lang="en-GB" dirty="0" err="1" smtClean="0"/>
              <a:t>lobortis</a:t>
            </a:r>
            <a:r>
              <a:rPr lang="en-GB" dirty="0" smtClean="0"/>
              <a:t> </a:t>
            </a:r>
            <a:r>
              <a:rPr lang="en-GB" dirty="0" err="1" smtClean="0"/>
              <a:t>enim</a:t>
            </a:r>
            <a:r>
              <a:rPr lang="en-GB" dirty="0" smtClean="0"/>
              <a:t> </a:t>
            </a:r>
            <a:r>
              <a:rPr lang="en-GB" dirty="0" err="1" smtClean="0"/>
              <a:t>nulla</a:t>
            </a:r>
            <a:r>
              <a:rPr lang="en-GB" dirty="0" smtClean="0"/>
              <a:t>, id </a:t>
            </a:r>
            <a:r>
              <a:rPr lang="en-GB" dirty="0" err="1" smtClean="0"/>
              <a:t>egestas</a:t>
            </a:r>
            <a:r>
              <a:rPr lang="en-GB" dirty="0" smtClean="0"/>
              <a:t> </a:t>
            </a:r>
            <a:r>
              <a:rPr lang="en-GB" dirty="0" err="1" smtClean="0"/>
              <a:t>lectus</a:t>
            </a:r>
            <a:r>
              <a:rPr lang="en-GB" dirty="0" smtClean="0"/>
              <a:t> </a:t>
            </a:r>
            <a:r>
              <a:rPr lang="en-GB" dirty="0" err="1" smtClean="0"/>
              <a:t>mattis</a:t>
            </a:r>
            <a:r>
              <a:rPr lang="en-GB" dirty="0" smtClean="0"/>
              <a:t> </a:t>
            </a:r>
            <a:r>
              <a:rPr lang="en-GB" dirty="0" err="1" smtClean="0"/>
              <a:t>quis</a:t>
            </a:r>
            <a:r>
              <a:rPr lang="en-GB" dirty="0" smtClean="0"/>
              <a:t>. </a:t>
            </a:r>
            <a:r>
              <a:rPr lang="en-GB" dirty="0" err="1" smtClean="0"/>
              <a:t>Sed</a:t>
            </a:r>
            <a:r>
              <a:rPr lang="en-GB" dirty="0" smtClean="0"/>
              <a:t> </a:t>
            </a:r>
            <a:r>
              <a:rPr lang="en-GB" dirty="0" err="1" smtClean="0"/>
              <a:t>eu</a:t>
            </a:r>
            <a:r>
              <a:rPr lang="en-GB" dirty="0" smtClean="0"/>
              <a:t> </a:t>
            </a:r>
            <a:r>
              <a:rPr lang="en-GB" dirty="0" err="1" smtClean="0"/>
              <a:t>pulvinar</a:t>
            </a:r>
            <a:r>
              <a:rPr lang="en-GB" dirty="0" smtClean="0"/>
              <a:t> </a:t>
            </a:r>
            <a:r>
              <a:rPr lang="en-GB" dirty="0" err="1" smtClean="0"/>
              <a:t>dolor</a:t>
            </a:r>
            <a:r>
              <a:rPr lang="en-GB" dirty="0" smtClean="0"/>
              <a:t>. </a:t>
            </a:r>
          </a:p>
          <a:p>
            <a:pPr lvl="0"/>
            <a:endParaRPr lang="en-GB" dirty="0" smtClean="0"/>
          </a:p>
          <a:p>
            <a:pPr lvl="0"/>
            <a:r>
              <a:rPr lang="en-GB" dirty="0" err="1" smtClean="0"/>
              <a:t>Aenean</a:t>
            </a:r>
            <a:r>
              <a:rPr lang="en-GB" dirty="0" smtClean="0"/>
              <a:t> </a:t>
            </a:r>
            <a:r>
              <a:rPr lang="en-GB" dirty="0" err="1" smtClean="0"/>
              <a:t>molestie</a:t>
            </a:r>
            <a:r>
              <a:rPr lang="en-GB" dirty="0" smtClean="0"/>
              <a:t> vitae </a:t>
            </a:r>
            <a:r>
              <a:rPr lang="en-GB" dirty="0" err="1" smtClean="0"/>
              <a:t>ipsum</a:t>
            </a:r>
            <a:r>
              <a:rPr lang="en-GB" dirty="0" smtClean="0"/>
              <a:t> </a:t>
            </a:r>
            <a:r>
              <a:rPr lang="en-GB" dirty="0" err="1" smtClean="0"/>
              <a:t>ullamllcorper</a:t>
            </a:r>
            <a:r>
              <a:rPr lang="en-GB" dirty="0" smtClean="0"/>
              <a:t> </a:t>
            </a:r>
            <a:r>
              <a:rPr lang="en-GB" dirty="0" err="1" smtClean="0"/>
              <a:t>rutrum</a:t>
            </a:r>
            <a:r>
              <a:rPr lang="en-GB" dirty="0" smtClean="0"/>
              <a:t>. </a:t>
            </a:r>
            <a:r>
              <a:rPr lang="en-GB" dirty="0" err="1" smtClean="0"/>
              <a:t>Phasellus</a:t>
            </a:r>
            <a:r>
              <a:rPr lang="en-GB" dirty="0" smtClean="0"/>
              <a:t> et </a:t>
            </a:r>
            <a:r>
              <a:rPr lang="en-GB" dirty="0" err="1" smtClean="0"/>
              <a:t>arcu</a:t>
            </a:r>
            <a:r>
              <a:rPr lang="en-GB" dirty="0" smtClean="0"/>
              <a:t> </a:t>
            </a:r>
            <a:r>
              <a:rPr lang="en-GB" dirty="0" err="1" smtClean="0"/>
              <a:t>pellentesque</a:t>
            </a:r>
            <a:r>
              <a:rPr lang="en-GB" dirty="0" smtClean="0"/>
              <a:t>, </a:t>
            </a:r>
            <a:r>
              <a:rPr lang="en-GB" dirty="0" err="1" smtClean="0"/>
              <a:t>facilisis</a:t>
            </a:r>
            <a:r>
              <a:rPr lang="en-GB" dirty="0" smtClean="0"/>
              <a:t> </a:t>
            </a:r>
            <a:r>
              <a:rPr lang="en-GB" dirty="0" err="1" smtClean="0"/>
              <a:t>nisl</a:t>
            </a:r>
            <a:r>
              <a:rPr lang="en-GB" dirty="0" smtClean="0"/>
              <a:t> </a:t>
            </a:r>
            <a:r>
              <a:rPr lang="en-GB" dirty="0" err="1" smtClean="0"/>
              <a:t>ultricies</a:t>
            </a:r>
            <a:r>
              <a:rPr lang="en-GB" dirty="0" smtClean="0"/>
              <a:t>, </a:t>
            </a:r>
            <a:r>
              <a:rPr lang="en-GB" dirty="0" err="1" smtClean="0"/>
              <a:t>interdum</a:t>
            </a:r>
            <a:r>
              <a:rPr lang="en-GB" dirty="0" smtClean="0"/>
              <a:t> </a:t>
            </a:r>
            <a:r>
              <a:rPr lang="en-GB" dirty="0" err="1" smtClean="0"/>
              <a:t>orci</a:t>
            </a:r>
            <a:r>
              <a:rPr lang="en-GB" dirty="0" smtClean="0"/>
              <a:t>.</a:t>
            </a:r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584200" y="432149"/>
            <a:ext cx="4873544" cy="49454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5809438" y="1004316"/>
            <a:ext cx="5772961" cy="798196"/>
          </a:xfrm>
        </p:spPr>
        <p:txBody>
          <a:bodyPr/>
          <a:lstStyle>
            <a:lvl1pPr marL="0" indent="0">
              <a:buNone/>
              <a:defRPr sz="1920" baseline="0">
                <a:solidFill>
                  <a:srgbClr val="7C7C7C"/>
                </a:solidFill>
              </a:defRPr>
            </a:lvl1pPr>
          </a:lstStyle>
          <a:p>
            <a:pPr lvl="0"/>
            <a:r>
              <a:rPr lang="en-US" dirty="0" smtClean="0"/>
              <a:t>Write subheading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501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content, images + ca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7026" y="1105255"/>
            <a:ext cx="11085799" cy="567395"/>
          </a:xfrm>
        </p:spPr>
        <p:txBody>
          <a:bodyPr>
            <a:normAutofit/>
          </a:bodyPr>
          <a:lstStyle>
            <a:lvl1pPr marL="0" indent="0" algn="l">
              <a:buNone/>
              <a:defRPr sz="1920">
                <a:solidFill>
                  <a:schemeClr val="bg2">
                    <a:lumMod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Write subheading here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07026" y="414898"/>
            <a:ext cx="11085799" cy="655187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buNone/>
              <a:defRPr sz="2400" b="1" baseline="0">
                <a:solidFill>
                  <a:srgbClr val="0C3C8A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Three columns content, images + captions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06209" y="1754270"/>
            <a:ext cx="3401483" cy="2105024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191341" y="1754270"/>
            <a:ext cx="3401483" cy="2105024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48775" y="1754270"/>
            <a:ext cx="3401483" cy="2105024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507026" y="3987952"/>
            <a:ext cx="3400341" cy="399757"/>
          </a:xfrm>
        </p:spPr>
        <p:txBody>
          <a:bodyPr>
            <a:normAutofit/>
          </a:bodyPr>
          <a:lstStyle>
            <a:lvl1pPr marL="0" indent="0">
              <a:buNone/>
              <a:defRPr sz="1440" baseline="0"/>
            </a:lvl1pPr>
          </a:lstStyle>
          <a:p>
            <a:pPr lvl="0"/>
            <a:r>
              <a:rPr lang="en-US" sz="1440" dirty="0" smtClean="0"/>
              <a:t>Caption Heading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507026" y="4387713"/>
            <a:ext cx="3400341" cy="133731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cs typeface="Lucida Sans"/>
              </a:defRPr>
            </a:lvl1pPr>
          </a:lstStyle>
          <a:p>
            <a:pPr lvl="0"/>
            <a:r>
              <a:rPr lang="en-US" dirty="0" smtClean="0"/>
              <a:t>Insert your caption here, there is plenty of space for you to write whatever you feel like.</a:t>
            </a:r>
            <a:endParaRPr lang="en-US" dirty="0"/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4349916" y="3987952"/>
            <a:ext cx="3400341" cy="399757"/>
          </a:xfrm>
        </p:spPr>
        <p:txBody>
          <a:bodyPr>
            <a:normAutofit/>
          </a:bodyPr>
          <a:lstStyle>
            <a:lvl1pPr marL="0" indent="0">
              <a:buNone/>
              <a:defRPr sz="1440" baseline="0"/>
            </a:lvl1pPr>
          </a:lstStyle>
          <a:p>
            <a:pPr lvl="0"/>
            <a:r>
              <a:rPr lang="en-US" sz="1440" dirty="0" smtClean="0"/>
              <a:t>Caption Heading</a:t>
            </a:r>
            <a:endParaRPr lang="en-US" dirty="0"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4349916" y="4387713"/>
            <a:ext cx="3400341" cy="133731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cs typeface="Lucida Sans"/>
              </a:defRPr>
            </a:lvl1pPr>
          </a:lstStyle>
          <a:p>
            <a:pPr lvl="0"/>
            <a:r>
              <a:rPr lang="en-US" dirty="0" smtClean="0"/>
              <a:t>Insert your caption here, there is plenty of space for you to write whatever you feel like.</a:t>
            </a:r>
            <a:endParaRPr lang="en-US" dirty="0"/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8191342" y="3987952"/>
            <a:ext cx="3400341" cy="399757"/>
          </a:xfrm>
        </p:spPr>
        <p:txBody>
          <a:bodyPr>
            <a:normAutofit/>
          </a:bodyPr>
          <a:lstStyle>
            <a:lvl1pPr marL="0" indent="0">
              <a:buNone/>
              <a:defRPr sz="1440" baseline="0"/>
            </a:lvl1pPr>
          </a:lstStyle>
          <a:p>
            <a:pPr lvl="0"/>
            <a:r>
              <a:rPr lang="en-US" sz="1440" dirty="0" smtClean="0"/>
              <a:t>Caption Heading</a:t>
            </a:r>
            <a:endParaRPr lang="en-US" dirty="0"/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8191342" y="4387713"/>
            <a:ext cx="3400341" cy="133731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cs typeface="Lucida Sans"/>
              </a:defRPr>
            </a:lvl1pPr>
          </a:lstStyle>
          <a:p>
            <a:pPr lvl="0"/>
            <a:r>
              <a:rPr lang="en-US" dirty="0" smtClean="0"/>
              <a:t>Insert your caption here, there is plenty of space for you to write whatever you feel like.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FE60092B-F609-4746-8AC6-39A52A222C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52917"/>
      </p:ext>
    </p:extLst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content, images + ca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7026" y="1129639"/>
            <a:ext cx="11085799" cy="567395"/>
          </a:xfrm>
        </p:spPr>
        <p:txBody>
          <a:bodyPr>
            <a:normAutofit/>
          </a:bodyPr>
          <a:lstStyle>
            <a:lvl1pPr marL="0" indent="0" algn="l">
              <a:buNone/>
              <a:defRPr sz="1920">
                <a:solidFill>
                  <a:schemeClr val="bg2">
                    <a:lumMod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Write</a:t>
            </a:r>
            <a:r>
              <a:rPr lang="en-GB" dirty="0" smtClean="0"/>
              <a:t> subheading here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07026" y="439282"/>
            <a:ext cx="11085799" cy="655187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buNone/>
              <a:defRPr sz="2400" b="1" baseline="0">
                <a:solidFill>
                  <a:srgbClr val="0C3C8A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Four columns content, images + captions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06210" y="1942777"/>
            <a:ext cx="2463637" cy="159009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507025" y="3730398"/>
            <a:ext cx="2462821" cy="399757"/>
          </a:xfrm>
        </p:spPr>
        <p:txBody>
          <a:bodyPr>
            <a:normAutofit/>
          </a:bodyPr>
          <a:lstStyle>
            <a:lvl1pPr marL="0" indent="0">
              <a:buNone/>
              <a:defRPr sz="1440" baseline="0"/>
            </a:lvl1pPr>
          </a:lstStyle>
          <a:p>
            <a:pPr lvl="0"/>
            <a:r>
              <a:rPr lang="en-US" sz="1440" dirty="0" smtClean="0"/>
              <a:t>Caption Heading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507025" y="4130155"/>
            <a:ext cx="2462821" cy="133731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cs typeface="Lucida Sans"/>
              </a:defRPr>
            </a:lvl1pPr>
          </a:lstStyle>
          <a:p>
            <a:pPr lvl="0"/>
            <a:r>
              <a:rPr lang="en-US" dirty="0" smtClean="0"/>
              <a:t>Insert your caption here, there is plenty of space for you to write whatever you feel like.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380535" y="1942777"/>
            <a:ext cx="2463637" cy="159009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254860" y="1942777"/>
            <a:ext cx="2463637" cy="159009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29187" y="1942777"/>
            <a:ext cx="2463637" cy="159009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380535" y="3730398"/>
            <a:ext cx="2462821" cy="399757"/>
          </a:xfrm>
        </p:spPr>
        <p:txBody>
          <a:bodyPr>
            <a:normAutofit/>
          </a:bodyPr>
          <a:lstStyle>
            <a:lvl1pPr marL="0" indent="0">
              <a:buNone/>
              <a:defRPr sz="1440" baseline="0"/>
            </a:lvl1pPr>
          </a:lstStyle>
          <a:p>
            <a:pPr lvl="0"/>
            <a:r>
              <a:rPr lang="en-US" sz="1440" dirty="0" smtClean="0"/>
              <a:t>Caption Heading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255676" y="3730398"/>
            <a:ext cx="2462821" cy="399757"/>
          </a:xfrm>
        </p:spPr>
        <p:txBody>
          <a:bodyPr>
            <a:normAutofit/>
          </a:bodyPr>
          <a:lstStyle>
            <a:lvl1pPr marL="0" indent="0">
              <a:buNone/>
              <a:defRPr sz="1440" baseline="0"/>
            </a:lvl1pPr>
          </a:lstStyle>
          <a:p>
            <a:pPr lvl="0"/>
            <a:r>
              <a:rPr lang="en-US" sz="1440" dirty="0" smtClean="0"/>
              <a:t>Caption Heading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9130003" y="3730398"/>
            <a:ext cx="2462821" cy="399757"/>
          </a:xfrm>
        </p:spPr>
        <p:txBody>
          <a:bodyPr>
            <a:normAutofit/>
          </a:bodyPr>
          <a:lstStyle>
            <a:lvl1pPr marL="0" indent="0">
              <a:buNone/>
              <a:defRPr sz="1440" baseline="0"/>
            </a:lvl1pPr>
          </a:lstStyle>
          <a:p>
            <a:pPr lvl="0"/>
            <a:r>
              <a:rPr lang="en-US" sz="1440" dirty="0" smtClean="0"/>
              <a:t>Caption Heading</a:t>
            </a:r>
            <a:endParaRPr lang="en-US" dirty="0"/>
          </a:p>
        </p:txBody>
      </p:sp>
      <p:sp>
        <p:nvSpPr>
          <p:cNvPr id="52" name="Text Placeholder 23"/>
          <p:cNvSpPr>
            <a:spLocks noGrp="1"/>
          </p:cNvSpPr>
          <p:nvPr>
            <p:ph type="body" sz="quarter" idx="25" hasCustomPrompt="1"/>
          </p:nvPr>
        </p:nvSpPr>
        <p:spPr>
          <a:xfrm>
            <a:off x="3381351" y="4130155"/>
            <a:ext cx="2462821" cy="133731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cs typeface="Lucida Sans"/>
              </a:defRPr>
            </a:lvl1pPr>
          </a:lstStyle>
          <a:p>
            <a:pPr lvl="0"/>
            <a:r>
              <a:rPr lang="en-US" dirty="0" smtClean="0"/>
              <a:t>Insert your caption here, there is plenty of space for you to write whatever you feel like.</a:t>
            </a:r>
            <a:endParaRPr lang="en-US" dirty="0"/>
          </a:p>
        </p:txBody>
      </p:sp>
      <p:sp>
        <p:nvSpPr>
          <p:cNvPr id="53" name="Text Placehold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6250519" y="4130155"/>
            <a:ext cx="2462821" cy="133731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cs typeface="Lucida Sans"/>
              </a:defRPr>
            </a:lvl1pPr>
          </a:lstStyle>
          <a:p>
            <a:pPr lvl="0"/>
            <a:r>
              <a:rPr lang="en-US" dirty="0" smtClean="0"/>
              <a:t>Insert your caption here, there is plenty of space for you to write whatever you feel like.</a:t>
            </a:r>
            <a:endParaRPr lang="en-US" dirty="0"/>
          </a:p>
        </p:txBody>
      </p:sp>
      <p:sp>
        <p:nvSpPr>
          <p:cNvPr id="54" name="Text Placeholder 23"/>
          <p:cNvSpPr>
            <a:spLocks noGrp="1"/>
          </p:cNvSpPr>
          <p:nvPr>
            <p:ph type="body" sz="quarter" idx="27" hasCustomPrompt="1"/>
          </p:nvPr>
        </p:nvSpPr>
        <p:spPr>
          <a:xfrm>
            <a:off x="9129187" y="4130155"/>
            <a:ext cx="2462821" cy="133731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cs typeface="Lucida Sans"/>
              </a:defRPr>
            </a:lvl1pPr>
          </a:lstStyle>
          <a:p>
            <a:pPr lvl="0"/>
            <a:r>
              <a:rPr lang="en-US" dirty="0" smtClean="0"/>
              <a:t>Insert your caption here, there is plenty of space for you to write whatever you feel like.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FE60092B-F609-4746-8AC6-39A52A222C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5218"/>
      </p:ext>
    </p:extLst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title_2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"/>
          <p:cNvSpPr/>
          <p:nvPr userDrawn="1"/>
        </p:nvSpPr>
        <p:spPr>
          <a:xfrm>
            <a:off x="-50731" y="1"/>
            <a:ext cx="12269545" cy="6993054"/>
          </a:xfrm>
          <a:custGeom>
            <a:avLst/>
            <a:gdLst>
              <a:gd name="connsiteX0" fmla="*/ 0 w 3664361"/>
              <a:gd name="connsiteY0" fmla="*/ 4475230 h 4475230"/>
              <a:gd name="connsiteX1" fmla="*/ 1410156 w 3664361"/>
              <a:gd name="connsiteY1" fmla="*/ 0 h 4475230"/>
              <a:gd name="connsiteX2" fmla="*/ 3664361 w 3664361"/>
              <a:gd name="connsiteY2" fmla="*/ 0 h 4475230"/>
              <a:gd name="connsiteX3" fmla="*/ 2254205 w 3664361"/>
              <a:gd name="connsiteY3" fmla="*/ 4475230 h 4475230"/>
              <a:gd name="connsiteX4" fmla="*/ 0 w 3664361"/>
              <a:gd name="connsiteY4" fmla="*/ 4475230 h 4475230"/>
              <a:gd name="connsiteX0" fmla="*/ 0 w 3677030"/>
              <a:gd name="connsiteY0" fmla="*/ 4475230 h 5498286"/>
              <a:gd name="connsiteX1" fmla="*/ 1410156 w 3677030"/>
              <a:gd name="connsiteY1" fmla="*/ 0 h 5498286"/>
              <a:gd name="connsiteX2" fmla="*/ 3664361 w 3677030"/>
              <a:gd name="connsiteY2" fmla="*/ 0 h 5498286"/>
              <a:gd name="connsiteX3" fmla="*/ 3677030 w 3677030"/>
              <a:gd name="connsiteY3" fmla="*/ 5498286 h 5498286"/>
              <a:gd name="connsiteX4" fmla="*/ 0 w 3677030"/>
              <a:gd name="connsiteY4" fmla="*/ 4475230 h 5498286"/>
              <a:gd name="connsiteX0" fmla="*/ 0 w 3699638"/>
              <a:gd name="connsiteY0" fmla="*/ 4804489 h 5827545"/>
              <a:gd name="connsiteX1" fmla="*/ 1410156 w 3699638"/>
              <a:gd name="connsiteY1" fmla="*/ 329259 h 5827545"/>
              <a:gd name="connsiteX2" fmla="*/ 3699638 w 3699638"/>
              <a:gd name="connsiteY2" fmla="*/ 0 h 5827545"/>
              <a:gd name="connsiteX3" fmla="*/ 3677030 w 3699638"/>
              <a:gd name="connsiteY3" fmla="*/ 5827545 h 5827545"/>
              <a:gd name="connsiteX4" fmla="*/ 0 w 3699638"/>
              <a:gd name="connsiteY4" fmla="*/ 4804489 h 5827545"/>
              <a:gd name="connsiteX0" fmla="*/ 0 w 3699638"/>
              <a:gd name="connsiteY0" fmla="*/ 4804489 h 5827545"/>
              <a:gd name="connsiteX1" fmla="*/ 457687 w 3699638"/>
              <a:gd name="connsiteY1" fmla="*/ 23518 h 5827545"/>
              <a:gd name="connsiteX2" fmla="*/ 3699638 w 3699638"/>
              <a:gd name="connsiteY2" fmla="*/ 0 h 5827545"/>
              <a:gd name="connsiteX3" fmla="*/ 3677030 w 3699638"/>
              <a:gd name="connsiteY3" fmla="*/ 5827545 h 5827545"/>
              <a:gd name="connsiteX4" fmla="*/ 0 w 3699638"/>
              <a:gd name="connsiteY4" fmla="*/ 4804489 h 5827545"/>
              <a:gd name="connsiteX0" fmla="*/ 0 w 5639854"/>
              <a:gd name="connsiteY0" fmla="*/ 5804026 h 5827545"/>
              <a:gd name="connsiteX1" fmla="*/ 2397903 w 5639854"/>
              <a:gd name="connsiteY1" fmla="*/ 23518 h 5827545"/>
              <a:gd name="connsiteX2" fmla="*/ 5639854 w 5639854"/>
              <a:gd name="connsiteY2" fmla="*/ 0 h 5827545"/>
              <a:gd name="connsiteX3" fmla="*/ 5617246 w 5639854"/>
              <a:gd name="connsiteY3" fmla="*/ 5827545 h 5827545"/>
              <a:gd name="connsiteX4" fmla="*/ 0 w 5639854"/>
              <a:gd name="connsiteY4" fmla="*/ 5804026 h 5827545"/>
              <a:gd name="connsiteX0" fmla="*/ 0 w 5639854"/>
              <a:gd name="connsiteY0" fmla="*/ 5804026 h 5827545"/>
              <a:gd name="connsiteX1" fmla="*/ 2703634 w 5639854"/>
              <a:gd name="connsiteY1" fmla="*/ 0 h 5827545"/>
              <a:gd name="connsiteX2" fmla="*/ 5639854 w 5639854"/>
              <a:gd name="connsiteY2" fmla="*/ 0 h 5827545"/>
              <a:gd name="connsiteX3" fmla="*/ 5617246 w 5639854"/>
              <a:gd name="connsiteY3" fmla="*/ 5827545 h 5827545"/>
              <a:gd name="connsiteX4" fmla="*/ 0 w 5639854"/>
              <a:gd name="connsiteY4" fmla="*/ 5804026 h 5827545"/>
              <a:gd name="connsiteX0" fmla="*/ 0 w 4993115"/>
              <a:gd name="connsiteY0" fmla="*/ 5815785 h 5827545"/>
              <a:gd name="connsiteX1" fmla="*/ 2056895 w 4993115"/>
              <a:gd name="connsiteY1" fmla="*/ 0 h 5827545"/>
              <a:gd name="connsiteX2" fmla="*/ 4993115 w 4993115"/>
              <a:gd name="connsiteY2" fmla="*/ 0 h 5827545"/>
              <a:gd name="connsiteX3" fmla="*/ 4970507 w 4993115"/>
              <a:gd name="connsiteY3" fmla="*/ 5827545 h 5827545"/>
              <a:gd name="connsiteX4" fmla="*/ 0 w 4993115"/>
              <a:gd name="connsiteY4" fmla="*/ 5815785 h 5827545"/>
              <a:gd name="connsiteX0" fmla="*/ 0 w 7822055"/>
              <a:gd name="connsiteY0" fmla="*/ 5838464 h 5838464"/>
              <a:gd name="connsiteX1" fmla="*/ 4885835 w 7822055"/>
              <a:gd name="connsiteY1" fmla="*/ 0 h 5838464"/>
              <a:gd name="connsiteX2" fmla="*/ 7822055 w 7822055"/>
              <a:gd name="connsiteY2" fmla="*/ 0 h 5838464"/>
              <a:gd name="connsiteX3" fmla="*/ 7799447 w 7822055"/>
              <a:gd name="connsiteY3" fmla="*/ 5827545 h 5838464"/>
              <a:gd name="connsiteX4" fmla="*/ 0 w 7822055"/>
              <a:gd name="connsiteY4" fmla="*/ 5838464 h 5838464"/>
              <a:gd name="connsiteX0" fmla="*/ 0 w 7822055"/>
              <a:gd name="connsiteY0" fmla="*/ 5940518 h 5940518"/>
              <a:gd name="connsiteX1" fmla="*/ 67207 w 7822055"/>
              <a:gd name="connsiteY1" fmla="*/ 0 h 5940518"/>
              <a:gd name="connsiteX2" fmla="*/ 7822055 w 7822055"/>
              <a:gd name="connsiteY2" fmla="*/ 102054 h 5940518"/>
              <a:gd name="connsiteX3" fmla="*/ 7799447 w 7822055"/>
              <a:gd name="connsiteY3" fmla="*/ 5929599 h 5940518"/>
              <a:gd name="connsiteX4" fmla="*/ 0 w 7822055"/>
              <a:gd name="connsiteY4" fmla="*/ 5940518 h 5940518"/>
              <a:gd name="connsiteX0" fmla="*/ 0 w 7822055"/>
              <a:gd name="connsiteY0" fmla="*/ 5838464 h 5838464"/>
              <a:gd name="connsiteX1" fmla="*/ 284092 w 7822055"/>
              <a:gd name="connsiteY1" fmla="*/ 68036 h 5838464"/>
              <a:gd name="connsiteX2" fmla="*/ 7822055 w 7822055"/>
              <a:gd name="connsiteY2" fmla="*/ 0 h 5838464"/>
              <a:gd name="connsiteX3" fmla="*/ 7799447 w 7822055"/>
              <a:gd name="connsiteY3" fmla="*/ 5827545 h 5838464"/>
              <a:gd name="connsiteX4" fmla="*/ 0 w 7822055"/>
              <a:gd name="connsiteY4" fmla="*/ 5838464 h 5838464"/>
              <a:gd name="connsiteX0" fmla="*/ 0 w 7822055"/>
              <a:gd name="connsiteY0" fmla="*/ 5838464 h 5838464"/>
              <a:gd name="connsiteX1" fmla="*/ 180364 w 7822055"/>
              <a:gd name="connsiteY1" fmla="*/ 11340 h 5838464"/>
              <a:gd name="connsiteX2" fmla="*/ 7822055 w 7822055"/>
              <a:gd name="connsiteY2" fmla="*/ 0 h 5838464"/>
              <a:gd name="connsiteX3" fmla="*/ 7799447 w 7822055"/>
              <a:gd name="connsiteY3" fmla="*/ 5827545 h 5838464"/>
              <a:gd name="connsiteX4" fmla="*/ 0 w 7822055"/>
              <a:gd name="connsiteY4" fmla="*/ 5838464 h 5838464"/>
              <a:gd name="connsiteX0" fmla="*/ 102530 w 7641691"/>
              <a:gd name="connsiteY0" fmla="*/ 5895160 h 5895160"/>
              <a:gd name="connsiteX1" fmla="*/ 0 w 7641691"/>
              <a:gd name="connsiteY1" fmla="*/ 11340 h 5895160"/>
              <a:gd name="connsiteX2" fmla="*/ 7641691 w 7641691"/>
              <a:gd name="connsiteY2" fmla="*/ 0 h 5895160"/>
              <a:gd name="connsiteX3" fmla="*/ 7619083 w 7641691"/>
              <a:gd name="connsiteY3" fmla="*/ 5827545 h 5895160"/>
              <a:gd name="connsiteX4" fmla="*/ 102530 w 7641691"/>
              <a:gd name="connsiteY4" fmla="*/ 5895160 h 5895160"/>
              <a:gd name="connsiteX0" fmla="*/ 0 w 7661749"/>
              <a:gd name="connsiteY0" fmla="*/ 5770427 h 5827545"/>
              <a:gd name="connsiteX1" fmla="*/ 20058 w 7661749"/>
              <a:gd name="connsiteY1" fmla="*/ 11340 h 5827545"/>
              <a:gd name="connsiteX2" fmla="*/ 7661749 w 7661749"/>
              <a:gd name="connsiteY2" fmla="*/ 0 h 5827545"/>
              <a:gd name="connsiteX3" fmla="*/ 7639141 w 7661749"/>
              <a:gd name="connsiteY3" fmla="*/ 5827545 h 5827545"/>
              <a:gd name="connsiteX4" fmla="*/ 0 w 7661749"/>
              <a:gd name="connsiteY4" fmla="*/ 5770427 h 5827545"/>
              <a:gd name="connsiteX0" fmla="*/ 0 w 7639141"/>
              <a:gd name="connsiteY0" fmla="*/ 5759087 h 5816205"/>
              <a:gd name="connsiteX1" fmla="*/ 20058 w 7639141"/>
              <a:gd name="connsiteY1" fmla="*/ 0 h 5816205"/>
              <a:gd name="connsiteX2" fmla="*/ 7331706 w 7639141"/>
              <a:gd name="connsiteY2" fmla="*/ 22678 h 5816205"/>
              <a:gd name="connsiteX3" fmla="*/ 7639141 w 7639141"/>
              <a:gd name="connsiteY3" fmla="*/ 5816205 h 5816205"/>
              <a:gd name="connsiteX4" fmla="*/ 0 w 7639141"/>
              <a:gd name="connsiteY4" fmla="*/ 5759087 h 5816205"/>
              <a:gd name="connsiteX0" fmla="*/ 0 w 7652320"/>
              <a:gd name="connsiteY0" fmla="*/ 5759087 h 5816205"/>
              <a:gd name="connsiteX1" fmla="*/ 20058 w 7652320"/>
              <a:gd name="connsiteY1" fmla="*/ 0 h 5816205"/>
              <a:gd name="connsiteX2" fmla="*/ 7652320 w 7652320"/>
              <a:gd name="connsiteY2" fmla="*/ 0 h 5816205"/>
              <a:gd name="connsiteX3" fmla="*/ 7639141 w 7652320"/>
              <a:gd name="connsiteY3" fmla="*/ 5816205 h 5816205"/>
              <a:gd name="connsiteX4" fmla="*/ 0 w 7652320"/>
              <a:gd name="connsiteY4" fmla="*/ 5759087 h 5816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2320" h="5816205">
                <a:moveTo>
                  <a:pt x="0" y="5759087"/>
                </a:moveTo>
                <a:lnTo>
                  <a:pt x="20058" y="0"/>
                </a:lnTo>
                <a:lnTo>
                  <a:pt x="7652320" y="0"/>
                </a:lnTo>
                <a:lnTo>
                  <a:pt x="7639141" y="5816205"/>
                </a:lnTo>
                <a:lnTo>
                  <a:pt x="0" y="5759087"/>
                </a:lnTo>
                <a:close/>
              </a:path>
            </a:pathLst>
          </a:custGeom>
          <a:solidFill>
            <a:srgbClr val="141E23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972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98303" y="1164180"/>
            <a:ext cx="10724348" cy="78617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30000"/>
              </a:lnSpc>
              <a:buNone/>
              <a:defRPr sz="2400" b="0" i="0" baseline="0">
                <a:solidFill>
                  <a:schemeClr val="accent1"/>
                </a:solidFill>
                <a:latin typeface="+mj-lt"/>
                <a:cs typeface="Lucida Sans"/>
              </a:defRPr>
            </a:lvl1pPr>
            <a:lvl2pPr>
              <a:defRPr sz="2880" b="0" i="0">
                <a:latin typeface="Lucida Sans"/>
                <a:cs typeface="Lucida Sans"/>
              </a:defRPr>
            </a:lvl2pPr>
            <a:lvl3pPr>
              <a:defRPr sz="2880" b="0" i="0">
                <a:latin typeface="Lucida Sans"/>
                <a:cs typeface="Lucida Sans"/>
              </a:defRPr>
            </a:lvl3pPr>
            <a:lvl4pPr>
              <a:defRPr sz="2880" b="0" i="0">
                <a:latin typeface="Lucida Sans"/>
                <a:cs typeface="Lucida Sans"/>
              </a:defRPr>
            </a:lvl4pPr>
            <a:lvl5pPr>
              <a:defRPr sz="2880" b="0" i="0">
                <a:latin typeface="Lucida Sans"/>
                <a:cs typeface="Lucida Sans"/>
              </a:defRPr>
            </a:lvl5pPr>
          </a:lstStyle>
          <a:p>
            <a:pPr marL="0" marR="0" lvl="0" indent="0" defTabSz="109728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79ACF"/>
                </a:solidFill>
                <a:effectLst/>
                <a:uLnTx/>
                <a:uFillTx/>
                <a:latin typeface="Lucida Sans"/>
                <a:cs typeface="Lucida Sans"/>
              </a:rPr>
              <a:t>Enter chapter title here.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79ACF"/>
              </a:solidFill>
              <a:effectLst/>
              <a:uLnTx/>
              <a:uFillTx/>
              <a:latin typeface="Lucida Sans"/>
              <a:cs typeface="Lucida San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423683" y="2333389"/>
            <a:ext cx="3998968" cy="3544896"/>
          </a:xfrm>
          <a:prstGeom prst="rect">
            <a:avLst/>
          </a:prstGeom>
        </p:spPr>
        <p:txBody>
          <a:bodyPr vert="horz"/>
          <a:lstStyle>
            <a:lvl1pPr marL="0" marR="0" indent="0" algn="l" defTabSz="54864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>
                <a:solidFill>
                  <a:schemeClr val="bg1"/>
                </a:solidFill>
                <a:latin typeface="+mn-lt"/>
                <a:cs typeface="Lucida Sans"/>
              </a:defRPr>
            </a:lvl1pPr>
            <a:lvl2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2pPr>
            <a:lvl3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3pPr>
            <a:lvl4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4pPr>
            <a:lvl5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5pPr>
          </a:lstStyle>
          <a:p>
            <a:pPr marL="0" marR="0" lvl="0" indent="0" algn="l" defTabSz="54864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Write a chapter overview here.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Nulla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luctus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enim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velit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,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eget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dictum ante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placerat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non.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Mauris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vitae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gravida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lacus, in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auctor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risus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.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Etiam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massa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purus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,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viverra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quis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vehicula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in,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euismod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id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massa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.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Nunc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dapibus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massa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pharetra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dui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viverra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aliquam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. Integer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dapibus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sagittis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volutpat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. </a:t>
            </a:r>
            <a:endParaRPr kumimoji="0" lang="en-US" sz="144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/>
              <a:cs typeface="Lucida Sans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98302" y="3077614"/>
            <a:ext cx="6150839" cy="3236101"/>
          </a:xfrm>
          <a:prstGeom prst="rect">
            <a:avLst/>
          </a:prstGeom>
        </p:spPr>
        <p:txBody>
          <a:bodyPr vert="horz"/>
          <a:lstStyle>
            <a:lvl1pPr marL="274320" marR="0" indent="-274320" algn="l" defTabSz="54864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lang="en-US" sz="1440">
                <a:solidFill>
                  <a:srgbClr val="FFFFFF"/>
                </a:solidFill>
                <a:latin typeface="+mj-lt"/>
                <a:cs typeface="Lucida Sans"/>
              </a:defRPr>
            </a:lvl1pPr>
            <a:lvl2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2pPr>
            <a:lvl3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3pPr>
            <a:lvl4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4pPr>
            <a:lvl5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5pPr>
          </a:lstStyle>
          <a:p>
            <a:pPr marL="0" marR="0" lvl="0" indent="0" algn="l" defTabSz="54864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Write chapter contents here. </a:t>
            </a:r>
          </a:p>
          <a:p>
            <a:pPr marL="0" marR="0" lvl="0" indent="0" algn="l" defTabSz="54864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Nulvelit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,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eget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dictum ante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placerat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non. </a:t>
            </a:r>
          </a:p>
          <a:p>
            <a:pPr marL="0" marR="0" lvl="0" indent="0" algn="l" defTabSz="54864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Mauris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vitae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gravida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lacus, in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auctor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risus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.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Etiam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massa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purus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,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viverra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quis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vehicula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in. </a:t>
            </a:r>
          </a:p>
          <a:p>
            <a:pPr marL="0" marR="0" lvl="0" indent="0" algn="l" defTabSz="54864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Euismod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id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massa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.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Nunc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/>
              <a:cs typeface="Lucida Sans"/>
            </a:endParaRPr>
          </a:p>
          <a:p>
            <a:pPr marL="0" marR="0" lvl="0" indent="0" algn="l" defTabSz="54864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Phasellus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convallis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sapien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porttitor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/>
              <a:cs typeface="Lucida Sans"/>
            </a:endParaRPr>
          </a:p>
          <a:p>
            <a:pPr marL="0" marR="0" lvl="0" indent="0" algn="l" defTabSz="54864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Donec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urna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tortor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,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elementum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ac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sodales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id,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eleifend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a magna.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/>
              <a:cs typeface="Lucida Sans"/>
            </a:endParaRP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98303" y="2333390"/>
            <a:ext cx="6150837" cy="592148"/>
          </a:xfrm>
          <a:prstGeom prst="rect">
            <a:avLst/>
          </a:prstGeom>
        </p:spPr>
        <p:txBody>
          <a:bodyPr vert="horz"/>
          <a:lstStyle>
            <a:lvl1pPr marL="0" marR="0" indent="0" algn="l" defTabSz="54864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80" smtClean="0">
                <a:solidFill>
                  <a:srgbClr val="079ACF"/>
                </a:solidFill>
                <a:latin typeface="+mj-lt"/>
                <a:cs typeface="Lucida Sans"/>
              </a:defRPr>
            </a:lvl1pPr>
            <a:lvl2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2pPr>
            <a:lvl3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3pPr>
            <a:lvl4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4pPr>
            <a:lvl5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5pPr>
          </a:lstStyle>
          <a:p>
            <a:pPr marL="0" marR="0" lvl="0" indent="0" algn="l" defTabSz="54864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320" b="0" i="0" u="none" strike="noStrike" kern="0" cap="none" spc="0" normalizeH="0" baseline="0" noProof="0" dirty="0" smtClean="0">
                <a:ln>
                  <a:noFill/>
                </a:ln>
                <a:solidFill>
                  <a:srgbClr val="079ACF"/>
                </a:solidFill>
                <a:effectLst/>
                <a:uLnTx/>
                <a:uFillTx/>
              </a:rPr>
              <a:t>Chapter contents</a:t>
            </a:r>
            <a:endParaRPr kumimoji="0" lang="en-US" sz="1320" b="0" i="0" u="none" strike="noStrike" kern="0" cap="none" spc="0" normalizeH="0" baseline="0" noProof="0" dirty="0">
              <a:ln>
                <a:noFill/>
              </a:ln>
              <a:solidFill>
                <a:srgbClr val="079AC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28692593"/>
      </p:ext>
    </p:extLst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5"/>
            <a:ext cx="7766936" cy="1646302"/>
          </a:xfrm>
        </p:spPr>
        <p:txBody>
          <a:bodyPr anchor="b">
            <a:noAutofit/>
          </a:bodyPr>
          <a:lstStyle>
            <a:lvl1pPr algn="r">
              <a:defRPr sz="486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900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/>
          <a:lstStyle/>
          <a:p>
            <a:fld id="{6D1E57FA-FC50-4521-822F-43F37F6CD8BD}" type="datetimeFigureOut">
              <a:rPr lang="en-GB" smtClean="0"/>
              <a:t>30/09/2016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8A86-6008-42CF-9FD4-8E6EC17DD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583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_front_cover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A Consulting Logo_solo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12" y="2178101"/>
            <a:ext cx="8672576" cy="250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3401"/>
      </p:ext>
    </p:extLst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_title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nchester_academy_pp_presentatio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549" y="0"/>
            <a:ext cx="11421077" cy="6858000"/>
          </a:xfrm>
          <a:prstGeom prst="rect">
            <a:avLst/>
          </a:prstGeom>
        </p:spPr>
      </p:pic>
      <p:sp>
        <p:nvSpPr>
          <p:cNvPr id="8" name="Parallelogram 1"/>
          <p:cNvSpPr/>
          <p:nvPr userDrawn="1"/>
        </p:nvSpPr>
        <p:spPr>
          <a:xfrm>
            <a:off x="3167060" y="-14111"/>
            <a:ext cx="8648659" cy="7007166"/>
          </a:xfrm>
          <a:custGeom>
            <a:avLst/>
            <a:gdLst>
              <a:gd name="connsiteX0" fmla="*/ 0 w 3664361"/>
              <a:gd name="connsiteY0" fmla="*/ 4475230 h 4475230"/>
              <a:gd name="connsiteX1" fmla="*/ 1410156 w 3664361"/>
              <a:gd name="connsiteY1" fmla="*/ 0 h 4475230"/>
              <a:gd name="connsiteX2" fmla="*/ 3664361 w 3664361"/>
              <a:gd name="connsiteY2" fmla="*/ 0 h 4475230"/>
              <a:gd name="connsiteX3" fmla="*/ 2254205 w 3664361"/>
              <a:gd name="connsiteY3" fmla="*/ 4475230 h 4475230"/>
              <a:gd name="connsiteX4" fmla="*/ 0 w 3664361"/>
              <a:gd name="connsiteY4" fmla="*/ 4475230 h 4475230"/>
              <a:gd name="connsiteX0" fmla="*/ 0 w 3677030"/>
              <a:gd name="connsiteY0" fmla="*/ 4475230 h 5498286"/>
              <a:gd name="connsiteX1" fmla="*/ 1410156 w 3677030"/>
              <a:gd name="connsiteY1" fmla="*/ 0 h 5498286"/>
              <a:gd name="connsiteX2" fmla="*/ 3664361 w 3677030"/>
              <a:gd name="connsiteY2" fmla="*/ 0 h 5498286"/>
              <a:gd name="connsiteX3" fmla="*/ 3677030 w 3677030"/>
              <a:gd name="connsiteY3" fmla="*/ 5498286 h 5498286"/>
              <a:gd name="connsiteX4" fmla="*/ 0 w 3677030"/>
              <a:gd name="connsiteY4" fmla="*/ 4475230 h 5498286"/>
              <a:gd name="connsiteX0" fmla="*/ 0 w 3699638"/>
              <a:gd name="connsiteY0" fmla="*/ 4804489 h 5827545"/>
              <a:gd name="connsiteX1" fmla="*/ 1410156 w 3699638"/>
              <a:gd name="connsiteY1" fmla="*/ 329259 h 5827545"/>
              <a:gd name="connsiteX2" fmla="*/ 3699638 w 3699638"/>
              <a:gd name="connsiteY2" fmla="*/ 0 h 5827545"/>
              <a:gd name="connsiteX3" fmla="*/ 3677030 w 3699638"/>
              <a:gd name="connsiteY3" fmla="*/ 5827545 h 5827545"/>
              <a:gd name="connsiteX4" fmla="*/ 0 w 3699638"/>
              <a:gd name="connsiteY4" fmla="*/ 4804489 h 5827545"/>
              <a:gd name="connsiteX0" fmla="*/ 0 w 3699638"/>
              <a:gd name="connsiteY0" fmla="*/ 4804489 h 5827545"/>
              <a:gd name="connsiteX1" fmla="*/ 457687 w 3699638"/>
              <a:gd name="connsiteY1" fmla="*/ 23518 h 5827545"/>
              <a:gd name="connsiteX2" fmla="*/ 3699638 w 3699638"/>
              <a:gd name="connsiteY2" fmla="*/ 0 h 5827545"/>
              <a:gd name="connsiteX3" fmla="*/ 3677030 w 3699638"/>
              <a:gd name="connsiteY3" fmla="*/ 5827545 h 5827545"/>
              <a:gd name="connsiteX4" fmla="*/ 0 w 3699638"/>
              <a:gd name="connsiteY4" fmla="*/ 4804489 h 5827545"/>
              <a:gd name="connsiteX0" fmla="*/ 0 w 5639854"/>
              <a:gd name="connsiteY0" fmla="*/ 5804026 h 5827545"/>
              <a:gd name="connsiteX1" fmla="*/ 2397903 w 5639854"/>
              <a:gd name="connsiteY1" fmla="*/ 23518 h 5827545"/>
              <a:gd name="connsiteX2" fmla="*/ 5639854 w 5639854"/>
              <a:gd name="connsiteY2" fmla="*/ 0 h 5827545"/>
              <a:gd name="connsiteX3" fmla="*/ 5617246 w 5639854"/>
              <a:gd name="connsiteY3" fmla="*/ 5827545 h 5827545"/>
              <a:gd name="connsiteX4" fmla="*/ 0 w 5639854"/>
              <a:gd name="connsiteY4" fmla="*/ 5804026 h 5827545"/>
              <a:gd name="connsiteX0" fmla="*/ 0 w 5639854"/>
              <a:gd name="connsiteY0" fmla="*/ 5804026 h 5827545"/>
              <a:gd name="connsiteX1" fmla="*/ 2703634 w 5639854"/>
              <a:gd name="connsiteY1" fmla="*/ 0 h 5827545"/>
              <a:gd name="connsiteX2" fmla="*/ 5639854 w 5639854"/>
              <a:gd name="connsiteY2" fmla="*/ 0 h 5827545"/>
              <a:gd name="connsiteX3" fmla="*/ 5617246 w 5639854"/>
              <a:gd name="connsiteY3" fmla="*/ 5827545 h 5827545"/>
              <a:gd name="connsiteX4" fmla="*/ 0 w 5639854"/>
              <a:gd name="connsiteY4" fmla="*/ 5804026 h 5827545"/>
              <a:gd name="connsiteX0" fmla="*/ 0 w 4993115"/>
              <a:gd name="connsiteY0" fmla="*/ 5815785 h 5827545"/>
              <a:gd name="connsiteX1" fmla="*/ 2056895 w 4993115"/>
              <a:gd name="connsiteY1" fmla="*/ 0 h 5827545"/>
              <a:gd name="connsiteX2" fmla="*/ 4993115 w 4993115"/>
              <a:gd name="connsiteY2" fmla="*/ 0 h 5827545"/>
              <a:gd name="connsiteX3" fmla="*/ 4970507 w 4993115"/>
              <a:gd name="connsiteY3" fmla="*/ 5827545 h 5827545"/>
              <a:gd name="connsiteX4" fmla="*/ 0 w 4993115"/>
              <a:gd name="connsiteY4" fmla="*/ 5815785 h 5827545"/>
              <a:gd name="connsiteX0" fmla="*/ 0 w 4993115"/>
              <a:gd name="connsiteY0" fmla="*/ 5827545 h 5839305"/>
              <a:gd name="connsiteX1" fmla="*/ 2330692 w 4993115"/>
              <a:gd name="connsiteY1" fmla="*/ 0 h 5839305"/>
              <a:gd name="connsiteX2" fmla="*/ 4993115 w 4993115"/>
              <a:gd name="connsiteY2" fmla="*/ 11760 h 5839305"/>
              <a:gd name="connsiteX3" fmla="*/ 4970507 w 4993115"/>
              <a:gd name="connsiteY3" fmla="*/ 5839305 h 5839305"/>
              <a:gd name="connsiteX4" fmla="*/ 0 w 4993115"/>
              <a:gd name="connsiteY4" fmla="*/ 5827545 h 5839305"/>
              <a:gd name="connsiteX0" fmla="*/ 0 w 5394031"/>
              <a:gd name="connsiteY0" fmla="*/ 5792267 h 5839305"/>
              <a:gd name="connsiteX1" fmla="*/ 2731608 w 5394031"/>
              <a:gd name="connsiteY1" fmla="*/ 0 h 5839305"/>
              <a:gd name="connsiteX2" fmla="*/ 5394031 w 5394031"/>
              <a:gd name="connsiteY2" fmla="*/ 11760 h 5839305"/>
              <a:gd name="connsiteX3" fmla="*/ 5371423 w 5394031"/>
              <a:gd name="connsiteY3" fmla="*/ 5839305 h 5839305"/>
              <a:gd name="connsiteX4" fmla="*/ 0 w 5394031"/>
              <a:gd name="connsiteY4" fmla="*/ 5792267 h 5839305"/>
              <a:gd name="connsiteX0" fmla="*/ 0 w 5394031"/>
              <a:gd name="connsiteY0" fmla="*/ 5792267 h 5839305"/>
              <a:gd name="connsiteX1" fmla="*/ 2614267 w 5394031"/>
              <a:gd name="connsiteY1" fmla="*/ 0 h 5839305"/>
              <a:gd name="connsiteX2" fmla="*/ 5394031 w 5394031"/>
              <a:gd name="connsiteY2" fmla="*/ 11760 h 5839305"/>
              <a:gd name="connsiteX3" fmla="*/ 5371423 w 5394031"/>
              <a:gd name="connsiteY3" fmla="*/ 5839305 h 5839305"/>
              <a:gd name="connsiteX4" fmla="*/ 0 w 5394031"/>
              <a:gd name="connsiteY4" fmla="*/ 5792267 h 583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4031" h="5839305">
                <a:moveTo>
                  <a:pt x="0" y="5792267"/>
                </a:moveTo>
                <a:lnTo>
                  <a:pt x="2614267" y="0"/>
                </a:lnTo>
                <a:lnTo>
                  <a:pt x="5394031" y="11760"/>
                </a:lnTo>
                <a:lnTo>
                  <a:pt x="5371423" y="5839305"/>
                </a:lnTo>
                <a:lnTo>
                  <a:pt x="0" y="5792267"/>
                </a:lnTo>
                <a:close/>
              </a:path>
            </a:pathLst>
          </a:custGeom>
          <a:solidFill>
            <a:schemeClr val="tx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" name="Parallelogram 1"/>
          <p:cNvSpPr/>
          <p:nvPr userDrawn="1"/>
        </p:nvSpPr>
        <p:spPr>
          <a:xfrm>
            <a:off x="4233199" y="1"/>
            <a:ext cx="8005840" cy="6993054"/>
          </a:xfrm>
          <a:custGeom>
            <a:avLst/>
            <a:gdLst>
              <a:gd name="connsiteX0" fmla="*/ 0 w 3664361"/>
              <a:gd name="connsiteY0" fmla="*/ 4475230 h 4475230"/>
              <a:gd name="connsiteX1" fmla="*/ 1410156 w 3664361"/>
              <a:gd name="connsiteY1" fmla="*/ 0 h 4475230"/>
              <a:gd name="connsiteX2" fmla="*/ 3664361 w 3664361"/>
              <a:gd name="connsiteY2" fmla="*/ 0 h 4475230"/>
              <a:gd name="connsiteX3" fmla="*/ 2254205 w 3664361"/>
              <a:gd name="connsiteY3" fmla="*/ 4475230 h 4475230"/>
              <a:gd name="connsiteX4" fmla="*/ 0 w 3664361"/>
              <a:gd name="connsiteY4" fmla="*/ 4475230 h 4475230"/>
              <a:gd name="connsiteX0" fmla="*/ 0 w 3677030"/>
              <a:gd name="connsiteY0" fmla="*/ 4475230 h 5498286"/>
              <a:gd name="connsiteX1" fmla="*/ 1410156 w 3677030"/>
              <a:gd name="connsiteY1" fmla="*/ 0 h 5498286"/>
              <a:gd name="connsiteX2" fmla="*/ 3664361 w 3677030"/>
              <a:gd name="connsiteY2" fmla="*/ 0 h 5498286"/>
              <a:gd name="connsiteX3" fmla="*/ 3677030 w 3677030"/>
              <a:gd name="connsiteY3" fmla="*/ 5498286 h 5498286"/>
              <a:gd name="connsiteX4" fmla="*/ 0 w 3677030"/>
              <a:gd name="connsiteY4" fmla="*/ 4475230 h 5498286"/>
              <a:gd name="connsiteX0" fmla="*/ 0 w 3699638"/>
              <a:gd name="connsiteY0" fmla="*/ 4804489 h 5827545"/>
              <a:gd name="connsiteX1" fmla="*/ 1410156 w 3699638"/>
              <a:gd name="connsiteY1" fmla="*/ 329259 h 5827545"/>
              <a:gd name="connsiteX2" fmla="*/ 3699638 w 3699638"/>
              <a:gd name="connsiteY2" fmla="*/ 0 h 5827545"/>
              <a:gd name="connsiteX3" fmla="*/ 3677030 w 3699638"/>
              <a:gd name="connsiteY3" fmla="*/ 5827545 h 5827545"/>
              <a:gd name="connsiteX4" fmla="*/ 0 w 3699638"/>
              <a:gd name="connsiteY4" fmla="*/ 4804489 h 5827545"/>
              <a:gd name="connsiteX0" fmla="*/ 0 w 3699638"/>
              <a:gd name="connsiteY0" fmla="*/ 4804489 h 5827545"/>
              <a:gd name="connsiteX1" fmla="*/ 457687 w 3699638"/>
              <a:gd name="connsiteY1" fmla="*/ 23518 h 5827545"/>
              <a:gd name="connsiteX2" fmla="*/ 3699638 w 3699638"/>
              <a:gd name="connsiteY2" fmla="*/ 0 h 5827545"/>
              <a:gd name="connsiteX3" fmla="*/ 3677030 w 3699638"/>
              <a:gd name="connsiteY3" fmla="*/ 5827545 h 5827545"/>
              <a:gd name="connsiteX4" fmla="*/ 0 w 3699638"/>
              <a:gd name="connsiteY4" fmla="*/ 4804489 h 5827545"/>
              <a:gd name="connsiteX0" fmla="*/ 0 w 5639854"/>
              <a:gd name="connsiteY0" fmla="*/ 5804026 h 5827545"/>
              <a:gd name="connsiteX1" fmla="*/ 2397903 w 5639854"/>
              <a:gd name="connsiteY1" fmla="*/ 23518 h 5827545"/>
              <a:gd name="connsiteX2" fmla="*/ 5639854 w 5639854"/>
              <a:gd name="connsiteY2" fmla="*/ 0 h 5827545"/>
              <a:gd name="connsiteX3" fmla="*/ 5617246 w 5639854"/>
              <a:gd name="connsiteY3" fmla="*/ 5827545 h 5827545"/>
              <a:gd name="connsiteX4" fmla="*/ 0 w 5639854"/>
              <a:gd name="connsiteY4" fmla="*/ 5804026 h 5827545"/>
              <a:gd name="connsiteX0" fmla="*/ 0 w 5639854"/>
              <a:gd name="connsiteY0" fmla="*/ 5804026 h 5827545"/>
              <a:gd name="connsiteX1" fmla="*/ 2703634 w 5639854"/>
              <a:gd name="connsiteY1" fmla="*/ 0 h 5827545"/>
              <a:gd name="connsiteX2" fmla="*/ 5639854 w 5639854"/>
              <a:gd name="connsiteY2" fmla="*/ 0 h 5827545"/>
              <a:gd name="connsiteX3" fmla="*/ 5617246 w 5639854"/>
              <a:gd name="connsiteY3" fmla="*/ 5827545 h 5827545"/>
              <a:gd name="connsiteX4" fmla="*/ 0 w 5639854"/>
              <a:gd name="connsiteY4" fmla="*/ 5804026 h 5827545"/>
              <a:gd name="connsiteX0" fmla="*/ 0 w 4993115"/>
              <a:gd name="connsiteY0" fmla="*/ 5815785 h 5827545"/>
              <a:gd name="connsiteX1" fmla="*/ 2056895 w 4993115"/>
              <a:gd name="connsiteY1" fmla="*/ 0 h 5827545"/>
              <a:gd name="connsiteX2" fmla="*/ 4993115 w 4993115"/>
              <a:gd name="connsiteY2" fmla="*/ 0 h 5827545"/>
              <a:gd name="connsiteX3" fmla="*/ 4970507 w 4993115"/>
              <a:gd name="connsiteY3" fmla="*/ 5827545 h 5827545"/>
              <a:gd name="connsiteX4" fmla="*/ 0 w 4993115"/>
              <a:gd name="connsiteY4" fmla="*/ 5815785 h 582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3115" h="5827545">
                <a:moveTo>
                  <a:pt x="0" y="5815785"/>
                </a:moveTo>
                <a:lnTo>
                  <a:pt x="2056895" y="0"/>
                </a:lnTo>
                <a:lnTo>
                  <a:pt x="4993115" y="0"/>
                </a:lnTo>
                <a:lnTo>
                  <a:pt x="4970507" y="5827545"/>
                </a:lnTo>
                <a:lnTo>
                  <a:pt x="0" y="58157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98545" y="3596162"/>
            <a:ext cx="4719231" cy="551420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30000"/>
              </a:lnSpc>
              <a:buNone/>
              <a:defRPr sz="2160" b="1" i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880" b="0" i="0">
                <a:latin typeface="Lucida Sans"/>
                <a:cs typeface="Lucida Sans"/>
              </a:defRPr>
            </a:lvl2pPr>
            <a:lvl3pPr>
              <a:defRPr sz="2880" b="0" i="0">
                <a:latin typeface="Lucida Sans"/>
                <a:cs typeface="Lucida Sans"/>
              </a:defRPr>
            </a:lvl3pPr>
            <a:lvl4pPr>
              <a:defRPr sz="2880" b="0" i="0">
                <a:latin typeface="Lucida Sans"/>
                <a:cs typeface="Lucida Sans"/>
              </a:defRPr>
            </a:lvl4pPr>
            <a:lvl5pPr>
              <a:defRPr sz="2880" b="0" i="0">
                <a:latin typeface="Lucida Sans"/>
                <a:cs typeface="Lucida Sans"/>
              </a:defRPr>
            </a:lvl5pPr>
          </a:lstStyle>
          <a:p>
            <a:pPr lvl="0"/>
            <a:r>
              <a:rPr lang="en-US" dirty="0" smtClean="0"/>
              <a:t>Type Presentation title here. 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898544" y="4896559"/>
            <a:ext cx="4719229" cy="296330"/>
          </a:xfrm>
          <a:prstGeom prst="rect">
            <a:avLst/>
          </a:prstGeom>
        </p:spPr>
        <p:txBody>
          <a:bodyPr vert="horz"/>
          <a:lstStyle>
            <a:lvl1pPr marL="0" marR="0" indent="0" algn="l" defTabSz="54864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1" i="0" baseline="0" smtClean="0">
                <a:solidFill>
                  <a:schemeClr val="bg1"/>
                </a:solidFill>
                <a:latin typeface="+mj-lt"/>
                <a:cs typeface="Lucida Sans"/>
              </a:defRPr>
            </a:lvl1pPr>
            <a:lvl2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2pPr>
            <a:lvl3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3pPr>
            <a:lvl4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4pPr>
            <a:lvl5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5pPr>
          </a:lstStyle>
          <a:p>
            <a:pPr marL="0" marR="0" lvl="0" indent="0" algn="l" defTabSz="54864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Write speaker’s name here.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98546" y="4106336"/>
            <a:ext cx="4719229" cy="437447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130000"/>
              </a:lnSpc>
              <a:buNone/>
              <a:defRPr sz="1440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Lucida Sans"/>
              </a:defRPr>
            </a:lvl1pPr>
            <a:lvl2pPr>
              <a:defRPr sz="2880" b="0" i="0">
                <a:latin typeface="Lucida Sans"/>
                <a:cs typeface="Lucida Sans"/>
              </a:defRPr>
            </a:lvl2pPr>
            <a:lvl3pPr>
              <a:defRPr sz="2880" b="0" i="0">
                <a:latin typeface="Lucida Sans"/>
                <a:cs typeface="Lucida Sans"/>
              </a:defRPr>
            </a:lvl3pPr>
            <a:lvl4pPr>
              <a:defRPr sz="2880" b="0" i="0">
                <a:latin typeface="Lucida Sans"/>
                <a:cs typeface="Lucida Sans"/>
              </a:defRPr>
            </a:lvl4pPr>
            <a:lvl5pPr>
              <a:defRPr sz="2880" b="0" i="0">
                <a:latin typeface="Lucida Sans"/>
                <a:cs typeface="Lucida Sans"/>
              </a:defRPr>
            </a:lvl5pPr>
          </a:lstStyle>
          <a:p>
            <a:pPr lvl="0"/>
            <a:r>
              <a:rPr lang="en-US" dirty="0" smtClean="0"/>
              <a:t>Type Presentation subtitle here. 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898543" y="5634358"/>
            <a:ext cx="4719231" cy="262055"/>
          </a:xfrm>
          <a:prstGeom prst="rect">
            <a:avLst/>
          </a:prstGeom>
        </p:spPr>
        <p:txBody>
          <a:bodyPr vert="horz" anchor="b"/>
          <a:lstStyle>
            <a:lvl1pPr marL="0" marR="0" indent="0" algn="l" defTabSz="54864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60" b="0" i="0" baseline="0" smtClean="0">
                <a:solidFill>
                  <a:schemeClr val="bg1">
                    <a:lumMod val="75000"/>
                  </a:schemeClr>
                </a:solidFill>
                <a:latin typeface="+mj-lt"/>
                <a:cs typeface="Georgia"/>
              </a:defRPr>
            </a:lvl1pPr>
            <a:lvl2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2pPr>
            <a:lvl3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3pPr>
            <a:lvl4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4pPr>
            <a:lvl5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5pPr>
          </a:lstStyle>
          <a:p>
            <a:pPr marL="0" marR="0" lvl="0" indent="0" algn="l" defTabSz="54864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 smtClean="0"/>
              <a:t>firstname.surname@netbuilder.co.uk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898543" y="5940780"/>
            <a:ext cx="4719231" cy="167304"/>
          </a:xfrm>
          <a:prstGeom prst="rect">
            <a:avLst/>
          </a:prstGeom>
        </p:spPr>
        <p:txBody>
          <a:bodyPr vert="horz" anchor="b"/>
          <a:lstStyle>
            <a:lvl1pPr marL="0" marR="0" indent="0" algn="l" defTabSz="54864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60" spc="144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  <a:lvl2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2pPr>
            <a:lvl3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3pPr>
            <a:lvl4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4pPr>
            <a:lvl5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5pPr>
          </a:lstStyle>
          <a:p>
            <a:pPr marL="0" marR="0" lvl="0" indent="0" algn="l" defTabSz="54864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+44 (0)7xxx xxx xxx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898543" y="5150565"/>
            <a:ext cx="4719231" cy="296323"/>
          </a:xfrm>
          <a:prstGeom prst="rect">
            <a:avLst/>
          </a:prstGeom>
        </p:spPr>
        <p:txBody>
          <a:bodyPr vert="horz"/>
          <a:lstStyle>
            <a:lvl1pPr marL="0" marR="0" indent="0" algn="l" defTabSz="54864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0" i="0" baseline="0" smtClean="0">
                <a:solidFill>
                  <a:schemeClr val="bg1">
                    <a:lumMod val="75000"/>
                  </a:schemeClr>
                </a:solidFill>
                <a:latin typeface="+mj-lt"/>
                <a:cs typeface="Lucida Sans"/>
              </a:defRPr>
            </a:lvl1pPr>
            <a:lvl2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2pPr>
            <a:lvl3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3pPr>
            <a:lvl4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4pPr>
            <a:lvl5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5pPr>
          </a:lstStyle>
          <a:p>
            <a:pPr marL="0" marR="0" lvl="0" indent="0" algn="l" defTabSz="54864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Write speaker’s job title here.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98545" y="3050380"/>
            <a:ext cx="4214299" cy="3638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  <a:cs typeface="Lucida Sans"/>
              </a:defRPr>
            </a:lvl1pPr>
          </a:lstStyle>
          <a:p>
            <a:fld id="{CC266BEB-92DF-F34C-91AF-CD6E4118BEBC}" type="datetime3">
              <a:rPr lang="en-GB" smtClean="0"/>
              <a:pPr/>
              <a:t>30 September,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25779"/>
      </p:ext>
    </p:extLst>
  </p:cSld>
  <p:clrMapOvr>
    <a:masterClrMapping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title_2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"/>
          <p:cNvSpPr/>
          <p:nvPr userDrawn="1"/>
        </p:nvSpPr>
        <p:spPr>
          <a:xfrm>
            <a:off x="-50731" y="1"/>
            <a:ext cx="12269545" cy="6993054"/>
          </a:xfrm>
          <a:custGeom>
            <a:avLst/>
            <a:gdLst>
              <a:gd name="connsiteX0" fmla="*/ 0 w 3664361"/>
              <a:gd name="connsiteY0" fmla="*/ 4475230 h 4475230"/>
              <a:gd name="connsiteX1" fmla="*/ 1410156 w 3664361"/>
              <a:gd name="connsiteY1" fmla="*/ 0 h 4475230"/>
              <a:gd name="connsiteX2" fmla="*/ 3664361 w 3664361"/>
              <a:gd name="connsiteY2" fmla="*/ 0 h 4475230"/>
              <a:gd name="connsiteX3" fmla="*/ 2254205 w 3664361"/>
              <a:gd name="connsiteY3" fmla="*/ 4475230 h 4475230"/>
              <a:gd name="connsiteX4" fmla="*/ 0 w 3664361"/>
              <a:gd name="connsiteY4" fmla="*/ 4475230 h 4475230"/>
              <a:gd name="connsiteX0" fmla="*/ 0 w 3677030"/>
              <a:gd name="connsiteY0" fmla="*/ 4475230 h 5498286"/>
              <a:gd name="connsiteX1" fmla="*/ 1410156 w 3677030"/>
              <a:gd name="connsiteY1" fmla="*/ 0 h 5498286"/>
              <a:gd name="connsiteX2" fmla="*/ 3664361 w 3677030"/>
              <a:gd name="connsiteY2" fmla="*/ 0 h 5498286"/>
              <a:gd name="connsiteX3" fmla="*/ 3677030 w 3677030"/>
              <a:gd name="connsiteY3" fmla="*/ 5498286 h 5498286"/>
              <a:gd name="connsiteX4" fmla="*/ 0 w 3677030"/>
              <a:gd name="connsiteY4" fmla="*/ 4475230 h 5498286"/>
              <a:gd name="connsiteX0" fmla="*/ 0 w 3699638"/>
              <a:gd name="connsiteY0" fmla="*/ 4804489 h 5827545"/>
              <a:gd name="connsiteX1" fmla="*/ 1410156 w 3699638"/>
              <a:gd name="connsiteY1" fmla="*/ 329259 h 5827545"/>
              <a:gd name="connsiteX2" fmla="*/ 3699638 w 3699638"/>
              <a:gd name="connsiteY2" fmla="*/ 0 h 5827545"/>
              <a:gd name="connsiteX3" fmla="*/ 3677030 w 3699638"/>
              <a:gd name="connsiteY3" fmla="*/ 5827545 h 5827545"/>
              <a:gd name="connsiteX4" fmla="*/ 0 w 3699638"/>
              <a:gd name="connsiteY4" fmla="*/ 4804489 h 5827545"/>
              <a:gd name="connsiteX0" fmla="*/ 0 w 3699638"/>
              <a:gd name="connsiteY0" fmla="*/ 4804489 h 5827545"/>
              <a:gd name="connsiteX1" fmla="*/ 457687 w 3699638"/>
              <a:gd name="connsiteY1" fmla="*/ 23518 h 5827545"/>
              <a:gd name="connsiteX2" fmla="*/ 3699638 w 3699638"/>
              <a:gd name="connsiteY2" fmla="*/ 0 h 5827545"/>
              <a:gd name="connsiteX3" fmla="*/ 3677030 w 3699638"/>
              <a:gd name="connsiteY3" fmla="*/ 5827545 h 5827545"/>
              <a:gd name="connsiteX4" fmla="*/ 0 w 3699638"/>
              <a:gd name="connsiteY4" fmla="*/ 4804489 h 5827545"/>
              <a:gd name="connsiteX0" fmla="*/ 0 w 5639854"/>
              <a:gd name="connsiteY0" fmla="*/ 5804026 h 5827545"/>
              <a:gd name="connsiteX1" fmla="*/ 2397903 w 5639854"/>
              <a:gd name="connsiteY1" fmla="*/ 23518 h 5827545"/>
              <a:gd name="connsiteX2" fmla="*/ 5639854 w 5639854"/>
              <a:gd name="connsiteY2" fmla="*/ 0 h 5827545"/>
              <a:gd name="connsiteX3" fmla="*/ 5617246 w 5639854"/>
              <a:gd name="connsiteY3" fmla="*/ 5827545 h 5827545"/>
              <a:gd name="connsiteX4" fmla="*/ 0 w 5639854"/>
              <a:gd name="connsiteY4" fmla="*/ 5804026 h 5827545"/>
              <a:gd name="connsiteX0" fmla="*/ 0 w 5639854"/>
              <a:gd name="connsiteY0" fmla="*/ 5804026 h 5827545"/>
              <a:gd name="connsiteX1" fmla="*/ 2703634 w 5639854"/>
              <a:gd name="connsiteY1" fmla="*/ 0 h 5827545"/>
              <a:gd name="connsiteX2" fmla="*/ 5639854 w 5639854"/>
              <a:gd name="connsiteY2" fmla="*/ 0 h 5827545"/>
              <a:gd name="connsiteX3" fmla="*/ 5617246 w 5639854"/>
              <a:gd name="connsiteY3" fmla="*/ 5827545 h 5827545"/>
              <a:gd name="connsiteX4" fmla="*/ 0 w 5639854"/>
              <a:gd name="connsiteY4" fmla="*/ 5804026 h 5827545"/>
              <a:gd name="connsiteX0" fmla="*/ 0 w 4993115"/>
              <a:gd name="connsiteY0" fmla="*/ 5815785 h 5827545"/>
              <a:gd name="connsiteX1" fmla="*/ 2056895 w 4993115"/>
              <a:gd name="connsiteY1" fmla="*/ 0 h 5827545"/>
              <a:gd name="connsiteX2" fmla="*/ 4993115 w 4993115"/>
              <a:gd name="connsiteY2" fmla="*/ 0 h 5827545"/>
              <a:gd name="connsiteX3" fmla="*/ 4970507 w 4993115"/>
              <a:gd name="connsiteY3" fmla="*/ 5827545 h 5827545"/>
              <a:gd name="connsiteX4" fmla="*/ 0 w 4993115"/>
              <a:gd name="connsiteY4" fmla="*/ 5815785 h 5827545"/>
              <a:gd name="connsiteX0" fmla="*/ 0 w 7822055"/>
              <a:gd name="connsiteY0" fmla="*/ 5838464 h 5838464"/>
              <a:gd name="connsiteX1" fmla="*/ 4885835 w 7822055"/>
              <a:gd name="connsiteY1" fmla="*/ 0 h 5838464"/>
              <a:gd name="connsiteX2" fmla="*/ 7822055 w 7822055"/>
              <a:gd name="connsiteY2" fmla="*/ 0 h 5838464"/>
              <a:gd name="connsiteX3" fmla="*/ 7799447 w 7822055"/>
              <a:gd name="connsiteY3" fmla="*/ 5827545 h 5838464"/>
              <a:gd name="connsiteX4" fmla="*/ 0 w 7822055"/>
              <a:gd name="connsiteY4" fmla="*/ 5838464 h 5838464"/>
              <a:gd name="connsiteX0" fmla="*/ 0 w 7822055"/>
              <a:gd name="connsiteY0" fmla="*/ 5940518 h 5940518"/>
              <a:gd name="connsiteX1" fmla="*/ 67207 w 7822055"/>
              <a:gd name="connsiteY1" fmla="*/ 0 h 5940518"/>
              <a:gd name="connsiteX2" fmla="*/ 7822055 w 7822055"/>
              <a:gd name="connsiteY2" fmla="*/ 102054 h 5940518"/>
              <a:gd name="connsiteX3" fmla="*/ 7799447 w 7822055"/>
              <a:gd name="connsiteY3" fmla="*/ 5929599 h 5940518"/>
              <a:gd name="connsiteX4" fmla="*/ 0 w 7822055"/>
              <a:gd name="connsiteY4" fmla="*/ 5940518 h 5940518"/>
              <a:gd name="connsiteX0" fmla="*/ 0 w 7822055"/>
              <a:gd name="connsiteY0" fmla="*/ 5838464 h 5838464"/>
              <a:gd name="connsiteX1" fmla="*/ 284092 w 7822055"/>
              <a:gd name="connsiteY1" fmla="*/ 68036 h 5838464"/>
              <a:gd name="connsiteX2" fmla="*/ 7822055 w 7822055"/>
              <a:gd name="connsiteY2" fmla="*/ 0 h 5838464"/>
              <a:gd name="connsiteX3" fmla="*/ 7799447 w 7822055"/>
              <a:gd name="connsiteY3" fmla="*/ 5827545 h 5838464"/>
              <a:gd name="connsiteX4" fmla="*/ 0 w 7822055"/>
              <a:gd name="connsiteY4" fmla="*/ 5838464 h 5838464"/>
              <a:gd name="connsiteX0" fmla="*/ 0 w 7822055"/>
              <a:gd name="connsiteY0" fmla="*/ 5838464 h 5838464"/>
              <a:gd name="connsiteX1" fmla="*/ 180364 w 7822055"/>
              <a:gd name="connsiteY1" fmla="*/ 11340 h 5838464"/>
              <a:gd name="connsiteX2" fmla="*/ 7822055 w 7822055"/>
              <a:gd name="connsiteY2" fmla="*/ 0 h 5838464"/>
              <a:gd name="connsiteX3" fmla="*/ 7799447 w 7822055"/>
              <a:gd name="connsiteY3" fmla="*/ 5827545 h 5838464"/>
              <a:gd name="connsiteX4" fmla="*/ 0 w 7822055"/>
              <a:gd name="connsiteY4" fmla="*/ 5838464 h 5838464"/>
              <a:gd name="connsiteX0" fmla="*/ 102530 w 7641691"/>
              <a:gd name="connsiteY0" fmla="*/ 5895160 h 5895160"/>
              <a:gd name="connsiteX1" fmla="*/ 0 w 7641691"/>
              <a:gd name="connsiteY1" fmla="*/ 11340 h 5895160"/>
              <a:gd name="connsiteX2" fmla="*/ 7641691 w 7641691"/>
              <a:gd name="connsiteY2" fmla="*/ 0 h 5895160"/>
              <a:gd name="connsiteX3" fmla="*/ 7619083 w 7641691"/>
              <a:gd name="connsiteY3" fmla="*/ 5827545 h 5895160"/>
              <a:gd name="connsiteX4" fmla="*/ 102530 w 7641691"/>
              <a:gd name="connsiteY4" fmla="*/ 5895160 h 5895160"/>
              <a:gd name="connsiteX0" fmla="*/ 0 w 7661749"/>
              <a:gd name="connsiteY0" fmla="*/ 5770427 h 5827545"/>
              <a:gd name="connsiteX1" fmla="*/ 20058 w 7661749"/>
              <a:gd name="connsiteY1" fmla="*/ 11340 h 5827545"/>
              <a:gd name="connsiteX2" fmla="*/ 7661749 w 7661749"/>
              <a:gd name="connsiteY2" fmla="*/ 0 h 5827545"/>
              <a:gd name="connsiteX3" fmla="*/ 7639141 w 7661749"/>
              <a:gd name="connsiteY3" fmla="*/ 5827545 h 5827545"/>
              <a:gd name="connsiteX4" fmla="*/ 0 w 7661749"/>
              <a:gd name="connsiteY4" fmla="*/ 5770427 h 5827545"/>
              <a:gd name="connsiteX0" fmla="*/ 0 w 7639141"/>
              <a:gd name="connsiteY0" fmla="*/ 5759087 h 5816205"/>
              <a:gd name="connsiteX1" fmla="*/ 20058 w 7639141"/>
              <a:gd name="connsiteY1" fmla="*/ 0 h 5816205"/>
              <a:gd name="connsiteX2" fmla="*/ 7331706 w 7639141"/>
              <a:gd name="connsiteY2" fmla="*/ 22678 h 5816205"/>
              <a:gd name="connsiteX3" fmla="*/ 7639141 w 7639141"/>
              <a:gd name="connsiteY3" fmla="*/ 5816205 h 5816205"/>
              <a:gd name="connsiteX4" fmla="*/ 0 w 7639141"/>
              <a:gd name="connsiteY4" fmla="*/ 5759087 h 5816205"/>
              <a:gd name="connsiteX0" fmla="*/ 0 w 7652320"/>
              <a:gd name="connsiteY0" fmla="*/ 5759087 h 5816205"/>
              <a:gd name="connsiteX1" fmla="*/ 20058 w 7652320"/>
              <a:gd name="connsiteY1" fmla="*/ 0 h 5816205"/>
              <a:gd name="connsiteX2" fmla="*/ 7652320 w 7652320"/>
              <a:gd name="connsiteY2" fmla="*/ 0 h 5816205"/>
              <a:gd name="connsiteX3" fmla="*/ 7639141 w 7652320"/>
              <a:gd name="connsiteY3" fmla="*/ 5816205 h 5816205"/>
              <a:gd name="connsiteX4" fmla="*/ 0 w 7652320"/>
              <a:gd name="connsiteY4" fmla="*/ 5759087 h 5816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2320" h="5816205">
                <a:moveTo>
                  <a:pt x="0" y="5759087"/>
                </a:moveTo>
                <a:lnTo>
                  <a:pt x="20058" y="0"/>
                </a:lnTo>
                <a:lnTo>
                  <a:pt x="7652320" y="0"/>
                </a:lnTo>
                <a:lnTo>
                  <a:pt x="7639141" y="5816205"/>
                </a:lnTo>
                <a:lnTo>
                  <a:pt x="0" y="5759087"/>
                </a:lnTo>
                <a:close/>
              </a:path>
            </a:pathLst>
          </a:custGeom>
          <a:solidFill>
            <a:srgbClr val="141E23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972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98303" y="1164180"/>
            <a:ext cx="10724348" cy="78617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30000"/>
              </a:lnSpc>
              <a:buNone/>
              <a:defRPr sz="2400" b="0" i="0" baseline="0">
                <a:solidFill>
                  <a:schemeClr val="accent1"/>
                </a:solidFill>
                <a:latin typeface="+mj-lt"/>
                <a:cs typeface="Lucida Sans"/>
              </a:defRPr>
            </a:lvl1pPr>
            <a:lvl2pPr>
              <a:defRPr sz="2880" b="0" i="0">
                <a:latin typeface="Lucida Sans"/>
                <a:cs typeface="Lucida Sans"/>
              </a:defRPr>
            </a:lvl2pPr>
            <a:lvl3pPr>
              <a:defRPr sz="2880" b="0" i="0">
                <a:latin typeface="Lucida Sans"/>
                <a:cs typeface="Lucida Sans"/>
              </a:defRPr>
            </a:lvl3pPr>
            <a:lvl4pPr>
              <a:defRPr sz="2880" b="0" i="0">
                <a:latin typeface="Lucida Sans"/>
                <a:cs typeface="Lucida Sans"/>
              </a:defRPr>
            </a:lvl4pPr>
            <a:lvl5pPr>
              <a:defRPr sz="2880" b="0" i="0">
                <a:latin typeface="Lucida Sans"/>
                <a:cs typeface="Lucida Sans"/>
              </a:defRPr>
            </a:lvl5pPr>
          </a:lstStyle>
          <a:p>
            <a:pPr marL="0" marR="0" lvl="0" indent="0" defTabSz="109728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79ACF"/>
                </a:solidFill>
                <a:effectLst/>
                <a:uLnTx/>
                <a:uFillTx/>
                <a:latin typeface="Lucida Sans"/>
                <a:cs typeface="Lucida Sans"/>
              </a:rPr>
              <a:t>Enter chapter title here.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79ACF"/>
              </a:solidFill>
              <a:effectLst/>
              <a:uLnTx/>
              <a:uFillTx/>
              <a:latin typeface="Lucida Sans"/>
              <a:cs typeface="Lucida San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423683" y="2333389"/>
            <a:ext cx="3998968" cy="3544896"/>
          </a:xfrm>
          <a:prstGeom prst="rect">
            <a:avLst/>
          </a:prstGeom>
        </p:spPr>
        <p:txBody>
          <a:bodyPr vert="horz"/>
          <a:lstStyle>
            <a:lvl1pPr marL="0" marR="0" indent="0" algn="l" defTabSz="54864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>
                <a:solidFill>
                  <a:schemeClr val="bg1"/>
                </a:solidFill>
                <a:latin typeface="+mn-lt"/>
                <a:cs typeface="Lucida Sans"/>
              </a:defRPr>
            </a:lvl1pPr>
            <a:lvl2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2pPr>
            <a:lvl3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3pPr>
            <a:lvl4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4pPr>
            <a:lvl5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5pPr>
          </a:lstStyle>
          <a:p>
            <a:pPr marL="0" marR="0" lvl="0" indent="0" algn="l" defTabSz="54864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Write a chapter overview here.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Nulla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luctus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enim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velit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,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eget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dictum ante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placerat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non.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Mauris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vitae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gravida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lacus, in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auctor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risus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.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Etiam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massa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purus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,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viverra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quis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vehicula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in,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euismod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id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massa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.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Nunc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dapibus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massa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pharetra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dui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viverra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aliquam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. Integer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dapibus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sagittis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44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volutpat</a:t>
            </a:r>
            <a:r>
              <a:rPr kumimoji="0" lang="en-US" sz="144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. </a:t>
            </a:r>
            <a:endParaRPr kumimoji="0" lang="en-US" sz="144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/>
              <a:cs typeface="Lucida Sans"/>
            </a:endParaRP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98302" y="3077614"/>
            <a:ext cx="6150839" cy="3236101"/>
          </a:xfrm>
          <a:prstGeom prst="rect">
            <a:avLst/>
          </a:prstGeom>
        </p:spPr>
        <p:txBody>
          <a:bodyPr vert="horz"/>
          <a:lstStyle>
            <a:lvl1pPr marL="274320" marR="0" indent="-274320" algn="l" defTabSz="54864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lang="en-US" sz="1440">
                <a:solidFill>
                  <a:srgbClr val="FFFFFF"/>
                </a:solidFill>
                <a:latin typeface="+mj-lt"/>
                <a:cs typeface="Lucida Sans"/>
              </a:defRPr>
            </a:lvl1pPr>
            <a:lvl2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2pPr>
            <a:lvl3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3pPr>
            <a:lvl4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4pPr>
            <a:lvl5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5pPr>
          </a:lstStyle>
          <a:p>
            <a:pPr marL="0" marR="0" lvl="0" indent="0" algn="l" defTabSz="54864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Write chapter contents here. </a:t>
            </a:r>
          </a:p>
          <a:p>
            <a:pPr marL="0" marR="0" lvl="0" indent="0" algn="l" defTabSz="54864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Nulvelit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,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eget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dictum ante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placerat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non. </a:t>
            </a:r>
          </a:p>
          <a:p>
            <a:pPr marL="0" marR="0" lvl="0" indent="0" algn="l" defTabSz="54864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Mauris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vitae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gravida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lacus, in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auctor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risus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.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Etiam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massa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purus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,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viverra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quis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vehicula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in. </a:t>
            </a:r>
          </a:p>
          <a:p>
            <a:pPr marL="0" marR="0" lvl="0" indent="0" algn="l" defTabSz="54864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Euismod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id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massa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.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Nunc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/>
              <a:cs typeface="Lucida Sans"/>
            </a:endParaRPr>
          </a:p>
          <a:p>
            <a:pPr marL="0" marR="0" lvl="0" indent="0" algn="l" defTabSz="54864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Phasellus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convallis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sapien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porttitor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/>
              <a:cs typeface="Lucida Sans"/>
            </a:endParaRPr>
          </a:p>
          <a:p>
            <a:pPr marL="0" marR="0" lvl="0" indent="0" algn="l" defTabSz="54864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Donec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urna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tortor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,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elementum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ac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sodales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id,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eleifend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cs typeface="Lucida Sans"/>
              </a:rPr>
              <a:t> a magna.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/>
              <a:cs typeface="Lucida Sans"/>
            </a:endParaRP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98303" y="2333390"/>
            <a:ext cx="6150837" cy="592148"/>
          </a:xfrm>
          <a:prstGeom prst="rect">
            <a:avLst/>
          </a:prstGeom>
        </p:spPr>
        <p:txBody>
          <a:bodyPr vert="horz"/>
          <a:lstStyle>
            <a:lvl1pPr marL="0" marR="0" indent="0" algn="l" defTabSz="54864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80" smtClean="0">
                <a:solidFill>
                  <a:srgbClr val="079ACF"/>
                </a:solidFill>
                <a:latin typeface="+mj-lt"/>
                <a:cs typeface="Lucida Sans"/>
              </a:defRPr>
            </a:lvl1pPr>
            <a:lvl2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2pPr>
            <a:lvl3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3pPr>
            <a:lvl4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4pPr>
            <a:lvl5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5pPr>
          </a:lstStyle>
          <a:p>
            <a:pPr marL="0" marR="0" lvl="0" indent="0" algn="l" defTabSz="54864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320" b="0" i="0" u="none" strike="noStrike" kern="0" cap="none" spc="0" normalizeH="0" baseline="0" noProof="0" dirty="0" smtClean="0">
                <a:ln>
                  <a:noFill/>
                </a:ln>
                <a:solidFill>
                  <a:srgbClr val="079ACF"/>
                </a:solidFill>
                <a:effectLst/>
                <a:uLnTx/>
                <a:uFillTx/>
              </a:rPr>
              <a:t>Chapter contents</a:t>
            </a:r>
            <a:endParaRPr kumimoji="0" lang="en-US" sz="1320" b="0" i="0" u="none" strike="noStrike" kern="0" cap="none" spc="0" normalizeH="0" baseline="0" noProof="0" dirty="0">
              <a:ln>
                <a:noFill/>
              </a:ln>
              <a:solidFill>
                <a:srgbClr val="079AC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58718423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07026" y="427090"/>
            <a:ext cx="5484772" cy="655187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buNone/>
              <a:defRPr sz="2400" b="1">
                <a:solidFill>
                  <a:srgbClr val="0C3C8A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Contents overview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7587" y="6289413"/>
            <a:ext cx="719016" cy="519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 b="0" i="1">
                <a:solidFill>
                  <a:srgbClr val="0C3C8A"/>
                </a:solidFill>
                <a:latin typeface="+mj-lt"/>
                <a:cs typeface="Georgia"/>
              </a:defRPr>
            </a:lvl1pPr>
          </a:lstStyle>
          <a:p>
            <a:fld id="{FE60092B-F609-4746-8AC6-39A52A222C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73660"/>
      </p:ext>
    </p:extLst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_slide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"/>
          <p:cNvSpPr/>
          <p:nvPr userDrawn="1"/>
        </p:nvSpPr>
        <p:spPr>
          <a:xfrm>
            <a:off x="-50731" y="1"/>
            <a:ext cx="12269545" cy="6993054"/>
          </a:xfrm>
          <a:custGeom>
            <a:avLst/>
            <a:gdLst>
              <a:gd name="connsiteX0" fmla="*/ 0 w 3664361"/>
              <a:gd name="connsiteY0" fmla="*/ 4475230 h 4475230"/>
              <a:gd name="connsiteX1" fmla="*/ 1410156 w 3664361"/>
              <a:gd name="connsiteY1" fmla="*/ 0 h 4475230"/>
              <a:gd name="connsiteX2" fmla="*/ 3664361 w 3664361"/>
              <a:gd name="connsiteY2" fmla="*/ 0 h 4475230"/>
              <a:gd name="connsiteX3" fmla="*/ 2254205 w 3664361"/>
              <a:gd name="connsiteY3" fmla="*/ 4475230 h 4475230"/>
              <a:gd name="connsiteX4" fmla="*/ 0 w 3664361"/>
              <a:gd name="connsiteY4" fmla="*/ 4475230 h 4475230"/>
              <a:gd name="connsiteX0" fmla="*/ 0 w 3677030"/>
              <a:gd name="connsiteY0" fmla="*/ 4475230 h 5498286"/>
              <a:gd name="connsiteX1" fmla="*/ 1410156 w 3677030"/>
              <a:gd name="connsiteY1" fmla="*/ 0 h 5498286"/>
              <a:gd name="connsiteX2" fmla="*/ 3664361 w 3677030"/>
              <a:gd name="connsiteY2" fmla="*/ 0 h 5498286"/>
              <a:gd name="connsiteX3" fmla="*/ 3677030 w 3677030"/>
              <a:gd name="connsiteY3" fmla="*/ 5498286 h 5498286"/>
              <a:gd name="connsiteX4" fmla="*/ 0 w 3677030"/>
              <a:gd name="connsiteY4" fmla="*/ 4475230 h 5498286"/>
              <a:gd name="connsiteX0" fmla="*/ 0 w 3699638"/>
              <a:gd name="connsiteY0" fmla="*/ 4804489 h 5827545"/>
              <a:gd name="connsiteX1" fmla="*/ 1410156 w 3699638"/>
              <a:gd name="connsiteY1" fmla="*/ 329259 h 5827545"/>
              <a:gd name="connsiteX2" fmla="*/ 3699638 w 3699638"/>
              <a:gd name="connsiteY2" fmla="*/ 0 h 5827545"/>
              <a:gd name="connsiteX3" fmla="*/ 3677030 w 3699638"/>
              <a:gd name="connsiteY3" fmla="*/ 5827545 h 5827545"/>
              <a:gd name="connsiteX4" fmla="*/ 0 w 3699638"/>
              <a:gd name="connsiteY4" fmla="*/ 4804489 h 5827545"/>
              <a:gd name="connsiteX0" fmla="*/ 0 w 3699638"/>
              <a:gd name="connsiteY0" fmla="*/ 4804489 h 5827545"/>
              <a:gd name="connsiteX1" fmla="*/ 457687 w 3699638"/>
              <a:gd name="connsiteY1" fmla="*/ 23518 h 5827545"/>
              <a:gd name="connsiteX2" fmla="*/ 3699638 w 3699638"/>
              <a:gd name="connsiteY2" fmla="*/ 0 h 5827545"/>
              <a:gd name="connsiteX3" fmla="*/ 3677030 w 3699638"/>
              <a:gd name="connsiteY3" fmla="*/ 5827545 h 5827545"/>
              <a:gd name="connsiteX4" fmla="*/ 0 w 3699638"/>
              <a:gd name="connsiteY4" fmla="*/ 4804489 h 5827545"/>
              <a:gd name="connsiteX0" fmla="*/ 0 w 5639854"/>
              <a:gd name="connsiteY0" fmla="*/ 5804026 h 5827545"/>
              <a:gd name="connsiteX1" fmla="*/ 2397903 w 5639854"/>
              <a:gd name="connsiteY1" fmla="*/ 23518 h 5827545"/>
              <a:gd name="connsiteX2" fmla="*/ 5639854 w 5639854"/>
              <a:gd name="connsiteY2" fmla="*/ 0 h 5827545"/>
              <a:gd name="connsiteX3" fmla="*/ 5617246 w 5639854"/>
              <a:gd name="connsiteY3" fmla="*/ 5827545 h 5827545"/>
              <a:gd name="connsiteX4" fmla="*/ 0 w 5639854"/>
              <a:gd name="connsiteY4" fmla="*/ 5804026 h 5827545"/>
              <a:gd name="connsiteX0" fmla="*/ 0 w 5639854"/>
              <a:gd name="connsiteY0" fmla="*/ 5804026 h 5827545"/>
              <a:gd name="connsiteX1" fmla="*/ 2703634 w 5639854"/>
              <a:gd name="connsiteY1" fmla="*/ 0 h 5827545"/>
              <a:gd name="connsiteX2" fmla="*/ 5639854 w 5639854"/>
              <a:gd name="connsiteY2" fmla="*/ 0 h 5827545"/>
              <a:gd name="connsiteX3" fmla="*/ 5617246 w 5639854"/>
              <a:gd name="connsiteY3" fmla="*/ 5827545 h 5827545"/>
              <a:gd name="connsiteX4" fmla="*/ 0 w 5639854"/>
              <a:gd name="connsiteY4" fmla="*/ 5804026 h 5827545"/>
              <a:gd name="connsiteX0" fmla="*/ 0 w 4993115"/>
              <a:gd name="connsiteY0" fmla="*/ 5815785 h 5827545"/>
              <a:gd name="connsiteX1" fmla="*/ 2056895 w 4993115"/>
              <a:gd name="connsiteY1" fmla="*/ 0 h 5827545"/>
              <a:gd name="connsiteX2" fmla="*/ 4993115 w 4993115"/>
              <a:gd name="connsiteY2" fmla="*/ 0 h 5827545"/>
              <a:gd name="connsiteX3" fmla="*/ 4970507 w 4993115"/>
              <a:gd name="connsiteY3" fmla="*/ 5827545 h 5827545"/>
              <a:gd name="connsiteX4" fmla="*/ 0 w 4993115"/>
              <a:gd name="connsiteY4" fmla="*/ 5815785 h 5827545"/>
              <a:gd name="connsiteX0" fmla="*/ 0 w 7822055"/>
              <a:gd name="connsiteY0" fmla="*/ 5838464 h 5838464"/>
              <a:gd name="connsiteX1" fmla="*/ 4885835 w 7822055"/>
              <a:gd name="connsiteY1" fmla="*/ 0 h 5838464"/>
              <a:gd name="connsiteX2" fmla="*/ 7822055 w 7822055"/>
              <a:gd name="connsiteY2" fmla="*/ 0 h 5838464"/>
              <a:gd name="connsiteX3" fmla="*/ 7799447 w 7822055"/>
              <a:gd name="connsiteY3" fmla="*/ 5827545 h 5838464"/>
              <a:gd name="connsiteX4" fmla="*/ 0 w 7822055"/>
              <a:gd name="connsiteY4" fmla="*/ 5838464 h 5838464"/>
              <a:gd name="connsiteX0" fmla="*/ 0 w 7822055"/>
              <a:gd name="connsiteY0" fmla="*/ 5940518 h 5940518"/>
              <a:gd name="connsiteX1" fmla="*/ 67207 w 7822055"/>
              <a:gd name="connsiteY1" fmla="*/ 0 h 5940518"/>
              <a:gd name="connsiteX2" fmla="*/ 7822055 w 7822055"/>
              <a:gd name="connsiteY2" fmla="*/ 102054 h 5940518"/>
              <a:gd name="connsiteX3" fmla="*/ 7799447 w 7822055"/>
              <a:gd name="connsiteY3" fmla="*/ 5929599 h 5940518"/>
              <a:gd name="connsiteX4" fmla="*/ 0 w 7822055"/>
              <a:gd name="connsiteY4" fmla="*/ 5940518 h 5940518"/>
              <a:gd name="connsiteX0" fmla="*/ 0 w 7822055"/>
              <a:gd name="connsiteY0" fmla="*/ 5838464 h 5838464"/>
              <a:gd name="connsiteX1" fmla="*/ 284092 w 7822055"/>
              <a:gd name="connsiteY1" fmla="*/ 68036 h 5838464"/>
              <a:gd name="connsiteX2" fmla="*/ 7822055 w 7822055"/>
              <a:gd name="connsiteY2" fmla="*/ 0 h 5838464"/>
              <a:gd name="connsiteX3" fmla="*/ 7799447 w 7822055"/>
              <a:gd name="connsiteY3" fmla="*/ 5827545 h 5838464"/>
              <a:gd name="connsiteX4" fmla="*/ 0 w 7822055"/>
              <a:gd name="connsiteY4" fmla="*/ 5838464 h 5838464"/>
              <a:gd name="connsiteX0" fmla="*/ 0 w 7822055"/>
              <a:gd name="connsiteY0" fmla="*/ 5838464 h 5838464"/>
              <a:gd name="connsiteX1" fmla="*/ 180364 w 7822055"/>
              <a:gd name="connsiteY1" fmla="*/ 11340 h 5838464"/>
              <a:gd name="connsiteX2" fmla="*/ 7822055 w 7822055"/>
              <a:gd name="connsiteY2" fmla="*/ 0 h 5838464"/>
              <a:gd name="connsiteX3" fmla="*/ 7799447 w 7822055"/>
              <a:gd name="connsiteY3" fmla="*/ 5827545 h 5838464"/>
              <a:gd name="connsiteX4" fmla="*/ 0 w 7822055"/>
              <a:gd name="connsiteY4" fmla="*/ 5838464 h 5838464"/>
              <a:gd name="connsiteX0" fmla="*/ 102530 w 7641691"/>
              <a:gd name="connsiteY0" fmla="*/ 5895160 h 5895160"/>
              <a:gd name="connsiteX1" fmla="*/ 0 w 7641691"/>
              <a:gd name="connsiteY1" fmla="*/ 11340 h 5895160"/>
              <a:gd name="connsiteX2" fmla="*/ 7641691 w 7641691"/>
              <a:gd name="connsiteY2" fmla="*/ 0 h 5895160"/>
              <a:gd name="connsiteX3" fmla="*/ 7619083 w 7641691"/>
              <a:gd name="connsiteY3" fmla="*/ 5827545 h 5895160"/>
              <a:gd name="connsiteX4" fmla="*/ 102530 w 7641691"/>
              <a:gd name="connsiteY4" fmla="*/ 5895160 h 5895160"/>
              <a:gd name="connsiteX0" fmla="*/ 0 w 7661749"/>
              <a:gd name="connsiteY0" fmla="*/ 5770427 h 5827545"/>
              <a:gd name="connsiteX1" fmla="*/ 20058 w 7661749"/>
              <a:gd name="connsiteY1" fmla="*/ 11340 h 5827545"/>
              <a:gd name="connsiteX2" fmla="*/ 7661749 w 7661749"/>
              <a:gd name="connsiteY2" fmla="*/ 0 h 5827545"/>
              <a:gd name="connsiteX3" fmla="*/ 7639141 w 7661749"/>
              <a:gd name="connsiteY3" fmla="*/ 5827545 h 5827545"/>
              <a:gd name="connsiteX4" fmla="*/ 0 w 7661749"/>
              <a:gd name="connsiteY4" fmla="*/ 5770427 h 5827545"/>
              <a:gd name="connsiteX0" fmla="*/ 0 w 7639141"/>
              <a:gd name="connsiteY0" fmla="*/ 5759087 h 5816205"/>
              <a:gd name="connsiteX1" fmla="*/ 20058 w 7639141"/>
              <a:gd name="connsiteY1" fmla="*/ 0 h 5816205"/>
              <a:gd name="connsiteX2" fmla="*/ 7331706 w 7639141"/>
              <a:gd name="connsiteY2" fmla="*/ 22678 h 5816205"/>
              <a:gd name="connsiteX3" fmla="*/ 7639141 w 7639141"/>
              <a:gd name="connsiteY3" fmla="*/ 5816205 h 5816205"/>
              <a:gd name="connsiteX4" fmla="*/ 0 w 7639141"/>
              <a:gd name="connsiteY4" fmla="*/ 5759087 h 5816205"/>
              <a:gd name="connsiteX0" fmla="*/ 0 w 7652320"/>
              <a:gd name="connsiteY0" fmla="*/ 5759087 h 5816205"/>
              <a:gd name="connsiteX1" fmla="*/ 20058 w 7652320"/>
              <a:gd name="connsiteY1" fmla="*/ 0 h 5816205"/>
              <a:gd name="connsiteX2" fmla="*/ 7652320 w 7652320"/>
              <a:gd name="connsiteY2" fmla="*/ 0 h 5816205"/>
              <a:gd name="connsiteX3" fmla="*/ 7639141 w 7652320"/>
              <a:gd name="connsiteY3" fmla="*/ 5816205 h 5816205"/>
              <a:gd name="connsiteX4" fmla="*/ 0 w 7652320"/>
              <a:gd name="connsiteY4" fmla="*/ 5759087 h 5816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2320" h="5816205">
                <a:moveTo>
                  <a:pt x="0" y="5759087"/>
                </a:moveTo>
                <a:lnTo>
                  <a:pt x="20058" y="0"/>
                </a:lnTo>
                <a:lnTo>
                  <a:pt x="7652320" y="0"/>
                </a:lnTo>
                <a:lnTo>
                  <a:pt x="7639141" y="5816205"/>
                </a:lnTo>
                <a:lnTo>
                  <a:pt x="0" y="5759087"/>
                </a:lnTo>
                <a:close/>
              </a:path>
            </a:pathLst>
          </a:custGeom>
          <a:solidFill>
            <a:srgbClr val="141E23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972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/>
              <a:ea typeface="+mn-ea"/>
              <a:cs typeface="Lucida Sans"/>
            </a:endParaRP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422096" y="1479097"/>
            <a:ext cx="8299449" cy="12020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aseline="0">
                <a:solidFill>
                  <a:srgbClr val="079ACF"/>
                </a:solidFill>
                <a:latin typeface="Lucida Sans"/>
                <a:cs typeface="Lucida Sans"/>
              </a:defRPr>
            </a:lvl1pPr>
          </a:lstStyle>
          <a:p>
            <a:pPr lvl="0"/>
            <a:r>
              <a:rPr lang="en-US" dirty="0" smtClean="0"/>
              <a:t>Thank you for your attention.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22096" y="4122965"/>
            <a:ext cx="4719229" cy="296330"/>
          </a:xfrm>
          <a:prstGeom prst="rect">
            <a:avLst/>
          </a:prstGeom>
        </p:spPr>
        <p:txBody>
          <a:bodyPr vert="horz"/>
          <a:lstStyle>
            <a:lvl1pPr marL="0" marR="0" indent="0" algn="l" defTabSz="54864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1" i="0" baseline="0" smtClean="0">
                <a:solidFill>
                  <a:schemeClr val="bg1"/>
                </a:solidFill>
                <a:latin typeface="Lucida Sans"/>
                <a:cs typeface="Lucida Sans"/>
              </a:defRPr>
            </a:lvl1pPr>
            <a:lvl2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2pPr>
            <a:lvl3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3pPr>
            <a:lvl4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4pPr>
            <a:lvl5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5pPr>
          </a:lstStyle>
          <a:p>
            <a:pPr marL="0" marR="0" lvl="0" indent="0" algn="l" defTabSz="54864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Write speaker’s name here.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1422095" y="4860764"/>
            <a:ext cx="4719231" cy="262055"/>
          </a:xfrm>
          <a:prstGeom prst="rect">
            <a:avLst/>
          </a:prstGeom>
        </p:spPr>
        <p:txBody>
          <a:bodyPr vert="horz" anchor="b"/>
          <a:lstStyle>
            <a:lvl1pPr marL="0" marR="0" indent="0" algn="l" defTabSz="54864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60" b="0" i="0" baseline="0" smtClean="0">
                <a:solidFill>
                  <a:schemeClr val="bg1">
                    <a:lumMod val="75000"/>
                  </a:schemeClr>
                </a:solidFill>
                <a:latin typeface="Georgia"/>
                <a:cs typeface="Georgia"/>
              </a:defRPr>
            </a:lvl1pPr>
            <a:lvl2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2pPr>
            <a:lvl3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3pPr>
            <a:lvl4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4pPr>
            <a:lvl5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5pPr>
          </a:lstStyle>
          <a:p>
            <a:pPr marL="0" marR="0" lvl="0" indent="0" algn="l" defTabSz="54864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 smtClean="0"/>
              <a:t>firstname.surname@netbuilder.co.uk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1422095" y="5167186"/>
            <a:ext cx="4719231" cy="167304"/>
          </a:xfrm>
          <a:prstGeom prst="rect">
            <a:avLst/>
          </a:prstGeom>
        </p:spPr>
        <p:txBody>
          <a:bodyPr vert="horz" anchor="b"/>
          <a:lstStyle>
            <a:lvl1pPr marL="0" marR="0" indent="0" algn="l" defTabSz="54864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960" spc="144">
                <a:solidFill>
                  <a:srgbClr val="B9B9B9"/>
                </a:solidFill>
              </a:defRPr>
            </a:lvl1pPr>
            <a:lvl2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2pPr>
            <a:lvl3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3pPr>
            <a:lvl4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4pPr>
            <a:lvl5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5pPr>
          </a:lstStyle>
          <a:p>
            <a:pPr marL="0" marR="0" lvl="0" indent="0" algn="l" defTabSz="54864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+44 (0)7xxx xxx xxx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1422095" y="4376970"/>
            <a:ext cx="4719231" cy="296323"/>
          </a:xfrm>
          <a:prstGeom prst="rect">
            <a:avLst/>
          </a:prstGeom>
        </p:spPr>
        <p:txBody>
          <a:bodyPr vert="horz"/>
          <a:lstStyle>
            <a:lvl1pPr marL="0" marR="0" indent="0" algn="l" defTabSz="54864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b="0" i="0" baseline="0" smtClean="0">
                <a:solidFill>
                  <a:schemeClr val="bg1">
                    <a:lumMod val="75000"/>
                  </a:schemeClr>
                </a:solidFill>
                <a:latin typeface="Lucida Sans"/>
                <a:cs typeface="Lucida Sans"/>
              </a:defRPr>
            </a:lvl1pPr>
            <a:lvl2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2pPr>
            <a:lvl3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3pPr>
            <a:lvl4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4pPr>
            <a:lvl5pPr>
              <a:lnSpc>
                <a:spcPct val="140000"/>
              </a:lnSpc>
              <a:defRPr sz="1440">
                <a:solidFill>
                  <a:srgbClr val="FFFFFF"/>
                </a:solidFill>
                <a:latin typeface="Georgia"/>
                <a:cs typeface="Georgia"/>
              </a:defRPr>
            </a:lvl5pPr>
          </a:lstStyle>
          <a:p>
            <a:pPr marL="0" marR="0" lvl="0" indent="0" algn="l" defTabSz="54864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Write speaker’s job title here.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422096" y="3635555"/>
            <a:ext cx="3658061" cy="3638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5749B"/>
                </a:solidFill>
                <a:latin typeface="Lucida Sans"/>
                <a:cs typeface="Lucida Sans"/>
              </a:defRPr>
            </a:lvl1pPr>
          </a:lstStyle>
          <a:p>
            <a:fld id="{CD85DA61-C0EB-9D45-BC29-6770B4B1954F}" type="datetime3">
              <a:rPr lang="en-GB" smtClean="0"/>
              <a:pPr/>
              <a:t>30 September,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434892"/>
      </p:ext>
    </p:extLst>
  </p:cSld>
  <p:clrMapOvr>
    <a:masterClrMapping/>
  </p:clrMapOvr>
  <p:transition spd="slow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nal_slide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"/>
          <p:cNvSpPr/>
          <p:nvPr userDrawn="1"/>
        </p:nvSpPr>
        <p:spPr>
          <a:xfrm>
            <a:off x="-50731" y="1"/>
            <a:ext cx="12269545" cy="6993054"/>
          </a:xfrm>
          <a:custGeom>
            <a:avLst/>
            <a:gdLst>
              <a:gd name="connsiteX0" fmla="*/ 0 w 3664361"/>
              <a:gd name="connsiteY0" fmla="*/ 4475230 h 4475230"/>
              <a:gd name="connsiteX1" fmla="*/ 1410156 w 3664361"/>
              <a:gd name="connsiteY1" fmla="*/ 0 h 4475230"/>
              <a:gd name="connsiteX2" fmla="*/ 3664361 w 3664361"/>
              <a:gd name="connsiteY2" fmla="*/ 0 h 4475230"/>
              <a:gd name="connsiteX3" fmla="*/ 2254205 w 3664361"/>
              <a:gd name="connsiteY3" fmla="*/ 4475230 h 4475230"/>
              <a:gd name="connsiteX4" fmla="*/ 0 w 3664361"/>
              <a:gd name="connsiteY4" fmla="*/ 4475230 h 4475230"/>
              <a:gd name="connsiteX0" fmla="*/ 0 w 3677030"/>
              <a:gd name="connsiteY0" fmla="*/ 4475230 h 5498286"/>
              <a:gd name="connsiteX1" fmla="*/ 1410156 w 3677030"/>
              <a:gd name="connsiteY1" fmla="*/ 0 h 5498286"/>
              <a:gd name="connsiteX2" fmla="*/ 3664361 w 3677030"/>
              <a:gd name="connsiteY2" fmla="*/ 0 h 5498286"/>
              <a:gd name="connsiteX3" fmla="*/ 3677030 w 3677030"/>
              <a:gd name="connsiteY3" fmla="*/ 5498286 h 5498286"/>
              <a:gd name="connsiteX4" fmla="*/ 0 w 3677030"/>
              <a:gd name="connsiteY4" fmla="*/ 4475230 h 5498286"/>
              <a:gd name="connsiteX0" fmla="*/ 0 w 3699638"/>
              <a:gd name="connsiteY0" fmla="*/ 4804489 h 5827545"/>
              <a:gd name="connsiteX1" fmla="*/ 1410156 w 3699638"/>
              <a:gd name="connsiteY1" fmla="*/ 329259 h 5827545"/>
              <a:gd name="connsiteX2" fmla="*/ 3699638 w 3699638"/>
              <a:gd name="connsiteY2" fmla="*/ 0 h 5827545"/>
              <a:gd name="connsiteX3" fmla="*/ 3677030 w 3699638"/>
              <a:gd name="connsiteY3" fmla="*/ 5827545 h 5827545"/>
              <a:gd name="connsiteX4" fmla="*/ 0 w 3699638"/>
              <a:gd name="connsiteY4" fmla="*/ 4804489 h 5827545"/>
              <a:gd name="connsiteX0" fmla="*/ 0 w 3699638"/>
              <a:gd name="connsiteY0" fmla="*/ 4804489 h 5827545"/>
              <a:gd name="connsiteX1" fmla="*/ 457687 w 3699638"/>
              <a:gd name="connsiteY1" fmla="*/ 23518 h 5827545"/>
              <a:gd name="connsiteX2" fmla="*/ 3699638 w 3699638"/>
              <a:gd name="connsiteY2" fmla="*/ 0 h 5827545"/>
              <a:gd name="connsiteX3" fmla="*/ 3677030 w 3699638"/>
              <a:gd name="connsiteY3" fmla="*/ 5827545 h 5827545"/>
              <a:gd name="connsiteX4" fmla="*/ 0 w 3699638"/>
              <a:gd name="connsiteY4" fmla="*/ 4804489 h 5827545"/>
              <a:gd name="connsiteX0" fmla="*/ 0 w 5639854"/>
              <a:gd name="connsiteY0" fmla="*/ 5804026 h 5827545"/>
              <a:gd name="connsiteX1" fmla="*/ 2397903 w 5639854"/>
              <a:gd name="connsiteY1" fmla="*/ 23518 h 5827545"/>
              <a:gd name="connsiteX2" fmla="*/ 5639854 w 5639854"/>
              <a:gd name="connsiteY2" fmla="*/ 0 h 5827545"/>
              <a:gd name="connsiteX3" fmla="*/ 5617246 w 5639854"/>
              <a:gd name="connsiteY3" fmla="*/ 5827545 h 5827545"/>
              <a:gd name="connsiteX4" fmla="*/ 0 w 5639854"/>
              <a:gd name="connsiteY4" fmla="*/ 5804026 h 5827545"/>
              <a:gd name="connsiteX0" fmla="*/ 0 w 5639854"/>
              <a:gd name="connsiteY0" fmla="*/ 5804026 h 5827545"/>
              <a:gd name="connsiteX1" fmla="*/ 2703634 w 5639854"/>
              <a:gd name="connsiteY1" fmla="*/ 0 h 5827545"/>
              <a:gd name="connsiteX2" fmla="*/ 5639854 w 5639854"/>
              <a:gd name="connsiteY2" fmla="*/ 0 h 5827545"/>
              <a:gd name="connsiteX3" fmla="*/ 5617246 w 5639854"/>
              <a:gd name="connsiteY3" fmla="*/ 5827545 h 5827545"/>
              <a:gd name="connsiteX4" fmla="*/ 0 w 5639854"/>
              <a:gd name="connsiteY4" fmla="*/ 5804026 h 5827545"/>
              <a:gd name="connsiteX0" fmla="*/ 0 w 4993115"/>
              <a:gd name="connsiteY0" fmla="*/ 5815785 h 5827545"/>
              <a:gd name="connsiteX1" fmla="*/ 2056895 w 4993115"/>
              <a:gd name="connsiteY1" fmla="*/ 0 h 5827545"/>
              <a:gd name="connsiteX2" fmla="*/ 4993115 w 4993115"/>
              <a:gd name="connsiteY2" fmla="*/ 0 h 5827545"/>
              <a:gd name="connsiteX3" fmla="*/ 4970507 w 4993115"/>
              <a:gd name="connsiteY3" fmla="*/ 5827545 h 5827545"/>
              <a:gd name="connsiteX4" fmla="*/ 0 w 4993115"/>
              <a:gd name="connsiteY4" fmla="*/ 5815785 h 5827545"/>
              <a:gd name="connsiteX0" fmla="*/ 0 w 7822055"/>
              <a:gd name="connsiteY0" fmla="*/ 5838464 h 5838464"/>
              <a:gd name="connsiteX1" fmla="*/ 4885835 w 7822055"/>
              <a:gd name="connsiteY1" fmla="*/ 0 h 5838464"/>
              <a:gd name="connsiteX2" fmla="*/ 7822055 w 7822055"/>
              <a:gd name="connsiteY2" fmla="*/ 0 h 5838464"/>
              <a:gd name="connsiteX3" fmla="*/ 7799447 w 7822055"/>
              <a:gd name="connsiteY3" fmla="*/ 5827545 h 5838464"/>
              <a:gd name="connsiteX4" fmla="*/ 0 w 7822055"/>
              <a:gd name="connsiteY4" fmla="*/ 5838464 h 5838464"/>
              <a:gd name="connsiteX0" fmla="*/ 0 w 7822055"/>
              <a:gd name="connsiteY0" fmla="*/ 5940518 h 5940518"/>
              <a:gd name="connsiteX1" fmla="*/ 67207 w 7822055"/>
              <a:gd name="connsiteY1" fmla="*/ 0 h 5940518"/>
              <a:gd name="connsiteX2" fmla="*/ 7822055 w 7822055"/>
              <a:gd name="connsiteY2" fmla="*/ 102054 h 5940518"/>
              <a:gd name="connsiteX3" fmla="*/ 7799447 w 7822055"/>
              <a:gd name="connsiteY3" fmla="*/ 5929599 h 5940518"/>
              <a:gd name="connsiteX4" fmla="*/ 0 w 7822055"/>
              <a:gd name="connsiteY4" fmla="*/ 5940518 h 5940518"/>
              <a:gd name="connsiteX0" fmla="*/ 0 w 7822055"/>
              <a:gd name="connsiteY0" fmla="*/ 5838464 h 5838464"/>
              <a:gd name="connsiteX1" fmla="*/ 284092 w 7822055"/>
              <a:gd name="connsiteY1" fmla="*/ 68036 h 5838464"/>
              <a:gd name="connsiteX2" fmla="*/ 7822055 w 7822055"/>
              <a:gd name="connsiteY2" fmla="*/ 0 h 5838464"/>
              <a:gd name="connsiteX3" fmla="*/ 7799447 w 7822055"/>
              <a:gd name="connsiteY3" fmla="*/ 5827545 h 5838464"/>
              <a:gd name="connsiteX4" fmla="*/ 0 w 7822055"/>
              <a:gd name="connsiteY4" fmla="*/ 5838464 h 5838464"/>
              <a:gd name="connsiteX0" fmla="*/ 0 w 7822055"/>
              <a:gd name="connsiteY0" fmla="*/ 5838464 h 5838464"/>
              <a:gd name="connsiteX1" fmla="*/ 180364 w 7822055"/>
              <a:gd name="connsiteY1" fmla="*/ 11340 h 5838464"/>
              <a:gd name="connsiteX2" fmla="*/ 7822055 w 7822055"/>
              <a:gd name="connsiteY2" fmla="*/ 0 h 5838464"/>
              <a:gd name="connsiteX3" fmla="*/ 7799447 w 7822055"/>
              <a:gd name="connsiteY3" fmla="*/ 5827545 h 5838464"/>
              <a:gd name="connsiteX4" fmla="*/ 0 w 7822055"/>
              <a:gd name="connsiteY4" fmla="*/ 5838464 h 5838464"/>
              <a:gd name="connsiteX0" fmla="*/ 102530 w 7641691"/>
              <a:gd name="connsiteY0" fmla="*/ 5895160 h 5895160"/>
              <a:gd name="connsiteX1" fmla="*/ 0 w 7641691"/>
              <a:gd name="connsiteY1" fmla="*/ 11340 h 5895160"/>
              <a:gd name="connsiteX2" fmla="*/ 7641691 w 7641691"/>
              <a:gd name="connsiteY2" fmla="*/ 0 h 5895160"/>
              <a:gd name="connsiteX3" fmla="*/ 7619083 w 7641691"/>
              <a:gd name="connsiteY3" fmla="*/ 5827545 h 5895160"/>
              <a:gd name="connsiteX4" fmla="*/ 102530 w 7641691"/>
              <a:gd name="connsiteY4" fmla="*/ 5895160 h 5895160"/>
              <a:gd name="connsiteX0" fmla="*/ 0 w 7661749"/>
              <a:gd name="connsiteY0" fmla="*/ 5770427 h 5827545"/>
              <a:gd name="connsiteX1" fmla="*/ 20058 w 7661749"/>
              <a:gd name="connsiteY1" fmla="*/ 11340 h 5827545"/>
              <a:gd name="connsiteX2" fmla="*/ 7661749 w 7661749"/>
              <a:gd name="connsiteY2" fmla="*/ 0 h 5827545"/>
              <a:gd name="connsiteX3" fmla="*/ 7639141 w 7661749"/>
              <a:gd name="connsiteY3" fmla="*/ 5827545 h 5827545"/>
              <a:gd name="connsiteX4" fmla="*/ 0 w 7661749"/>
              <a:gd name="connsiteY4" fmla="*/ 5770427 h 5827545"/>
              <a:gd name="connsiteX0" fmla="*/ 0 w 7639141"/>
              <a:gd name="connsiteY0" fmla="*/ 5759087 h 5816205"/>
              <a:gd name="connsiteX1" fmla="*/ 20058 w 7639141"/>
              <a:gd name="connsiteY1" fmla="*/ 0 h 5816205"/>
              <a:gd name="connsiteX2" fmla="*/ 7331706 w 7639141"/>
              <a:gd name="connsiteY2" fmla="*/ 22678 h 5816205"/>
              <a:gd name="connsiteX3" fmla="*/ 7639141 w 7639141"/>
              <a:gd name="connsiteY3" fmla="*/ 5816205 h 5816205"/>
              <a:gd name="connsiteX4" fmla="*/ 0 w 7639141"/>
              <a:gd name="connsiteY4" fmla="*/ 5759087 h 5816205"/>
              <a:gd name="connsiteX0" fmla="*/ 0 w 7652320"/>
              <a:gd name="connsiteY0" fmla="*/ 5759087 h 5816205"/>
              <a:gd name="connsiteX1" fmla="*/ 20058 w 7652320"/>
              <a:gd name="connsiteY1" fmla="*/ 0 h 5816205"/>
              <a:gd name="connsiteX2" fmla="*/ 7652320 w 7652320"/>
              <a:gd name="connsiteY2" fmla="*/ 0 h 5816205"/>
              <a:gd name="connsiteX3" fmla="*/ 7639141 w 7652320"/>
              <a:gd name="connsiteY3" fmla="*/ 5816205 h 5816205"/>
              <a:gd name="connsiteX4" fmla="*/ 0 w 7652320"/>
              <a:gd name="connsiteY4" fmla="*/ 5759087 h 5816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2320" h="5816205">
                <a:moveTo>
                  <a:pt x="0" y="5759087"/>
                </a:moveTo>
                <a:lnTo>
                  <a:pt x="20058" y="0"/>
                </a:lnTo>
                <a:lnTo>
                  <a:pt x="7652320" y="0"/>
                </a:lnTo>
                <a:lnTo>
                  <a:pt x="7639141" y="5816205"/>
                </a:lnTo>
                <a:lnTo>
                  <a:pt x="0" y="5759087"/>
                </a:lnTo>
                <a:close/>
              </a:path>
            </a:pathLst>
          </a:custGeom>
          <a:solidFill>
            <a:srgbClr val="141E23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972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"/>
              <a:ea typeface="+mn-ea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688910807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7026" y="1117447"/>
            <a:ext cx="5484772" cy="567395"/>
          </a:xfrm>
        </p:spPr>
        <p:txBody>
          <a:bodyPr>
            <a:normAutofit/>
          </a:bodyPr>
          <a:lstStyle>
            <a:lvl1pPr marL="0" indent="0" algn="l">
              <a:buNone/>
              <a:defRPr sz="192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Write</a:t>
            </a:r>
            <a:r>
              <a:rPr lang="en-GB" dirty="0" smtClean="0"/>
              <a:t> subtitle here.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07026" y="427090"/>
            <a:ext cx="5484772" cy="655187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buNone/>
              <a:defRPr sz="2400" b="1" baseline="0">
                <a:solidFill>
                  <a:srgbClr val="0C3C8A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One column 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93184" y="1867282"/>
            <a:ext cx="11099800" cy="3646170"/>
          </a:xfrm>
        </p:spPr>
        <p:txBody>
          <a:bodyPr>
            <a:normAutofit/>
          </a:bodyPr>
          <a:lstStyle>
            <a:lvl1pPr marL="0" marR="0" indent="0" algn="l" defTabSz="54864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 lang="en-US" sz="1680" smtClean="0">
                <a:solidFill>
                  <a:schemeClr val="bg2">
                    <a:lumMod val="25000"/>
                  </a:schemeClr>
                </a:solidFill>
                <a:latin typeface="+mn-lt"/>
                <a:cs typeface="Lucida Sans"/>
              </a:defRPr>
            </a:lvl1pPr>
          </a:lstStyle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Click the “Line Spacing” icon to set the space between paragraphs. Choose “Line Spacing Options.” A dialog box will appear. The Line Spacing choices are: “Single,” which makes the line space slightly taller than the biggest font in that line; “1.5 lines,” which is 50 percent larger than Single; “Double,” which is twice that of Single; “Exactly,” which adjusts line space using font points; and “Multiple,” which allows you to set your own line space number to two decimal points.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endParaRPr lang="en-US" dirty="0" smtClean="0"/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Click the “Line Spacing” icon to set the space between paragraphs. Choose “Line Spacing Options.” A dialog box will appear. The Line Spacing choices are: “Single,” which makes the line space slightly taller than the biggest font in that line; “1.5 lines,” which is 50 percent larger than Single; “Double,” which is twice that of Single; “Exactly,” which adjusts line space using font points; and “Multiple,” which allows you to set your own line space number to two decimal points.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endParaRPr lang="en-US" dirty="0" smtClean="0"/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endParaRPr lang="en-US" dirty="0" smtClean="0"/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E60092B-F609-4746-8AC6-39A52A222C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76634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7026" y="1117447"/>
            <a:ext cx="11085799" cy="567395"/>
          </a:xfrm>
        </p:spPr>
        <p:txBody>
          <a:bodyPr>
            <a:normAutofit/>
          </a:bodyPr>
          <a:lstStyle>
            <a:lvl1pPr marL="0" indent="0" algn="l">
              <a:buNone/>
              <a:defRPr sz="1920">
                <a:solidFill>
                  <a:schemeClr val="bg2">
                    <a:lumMod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Enter subheading here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07026" y="427090"/>
            <a:ext cx="11085799" cy="655187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buNone/>
              <a:defRPr sz="2400" b="1" baseline="0">
                <a:solidFill>
                  <a:srgbClr val="0C3C8A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Two columns 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93184" y="1867282"/>
            <a:ext cx="5290200" cy="3646170"/>
          </a:xfrm>
        </p:spPr>
        <p:txBody>
          <a:bodyPr>
            <a:normAutofit/>
          </a:bodyPr>
          <a:lstStyle>
            <a:lvl1pPr marL="0" marR="0" indent="0" algn="l" defTabSz="54864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 lang="en-US" sz="1680" smtClean="0">
                <a:solidFill>
                  <a:schemeClr val="bg2">
                    <a:lumMod val="25000"/>
                  </a:schemeClr>
                </a:solidFill>
                <a:latin typeface="+mn-lt"/>
                <a:cs typeface="Lucida Sans"/>
              </a:defRPr>
            </a:lvl1pPr>
          </a:lstStyle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Click the “Line Spacing” icon to set the space between paragraphs. Choose “Line Spacing Options.” A dialog box will appear. The Line Spacing choices are: “Single,” which makes the line space slightly taller than the biggest font in that line; “1.5 lines,” which is 50 percent larger than Single; “Double,” which is twice that of Single; “Exactly,” which adjusts line space using font points; and “Multiple,” which allows you to set your own line space number to two decimal points.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endParaRPr lang="en-US" dirty="0" smtClean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5991797" y="1867282"/>
            <a:ext cx="5601027" cy="3646170"/>
          </a:xfrm>
        </p:spPr>
        <p:txBody>
          <a:bodyPr>
            <a:normAutofit/>
          </a:bodyPr>
          <a:lstStyle>
            <a:lvl1pPr marL="0" marR="0" indent="0" algn="l" defTabSz="54864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 lang="en-US" sz="1680" smtClean="0">
                <a:solidFill>
                  <a:schemeClr val="bg2">
                    <a:lumMod val="25000"/>
                  </a:schemeClr>
                </a:solidFill>
                <a:latin typeface="+mn-lt"/>
                <a:cs typeface="Lucida Sans"/>
              </a:defRPr>
            </a:lvl1pPr>
          </a:lstStyle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Click the “Line Spacing” icon to set the space between paragraphs. Choose “Line Spacing Options.” A dialog box will appear. The Line Spacing choices are: “Single,” which makes the line space slightly taller than the biggest font in that line; “1.5 lines,” which is 50 percent larger than Single; “Double,” which is twice that of Single; “Exactly,” which adjusts line space using font points; and “Multiple,” which allows you to set your own line space number to two decimal points.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60092B-F609-4746-8AC6-39A52A222C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45846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 content 1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7026" y="1117447"/>
            <a:ext cx="11085799" cy="567395"/>
          </a:xfrm>
        </p:spPr>
        <p:txBody>
          <a:bodyPr>
            <a:normAutofit/>
          </a:bodyPr>
          <a:lstStyle>
            <a:lvl1pPr marL="0" indent="0" algn="l">
              <a:buNone/>
              <a:defRPr sz="1920">
                <a:solidFill>
                  <a:schemeClr val="bg2">
                    <a:lumMod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Enter subheading here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07026" y="427090"/>
            <a:ext cx="11085799" cy="655187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buNone/>
              <a:defRPr sz="2400" b="1" baseline="0">
                <a:solidFill>
                  <a:srgbClr val="0C3C8A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Code snippet content 1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93184" y="1867282"/>
            <a:ext cx="5290200" cy="3646170"/>
          </a:xfrm>
        </p:spPr>
        <p:txBody>
          <a:bodyPr>
            <a:normAutofit/>
          </a:bodyPr>
          <a:lstStyle>
            <a:lvl1pPr marL="0" marR="0" indent="0" algn="l" defTabSz="54864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 lang="en-US" sz="1680" smtClean="0">
                <a:solidFill>
                  <a:schemeClr val="bg2">
                    <a:lumMod val="25000"/>
                  </a:schemeClr>
                </a:solidFill>
                <a:latin typeface="+mn-lt"/>
                <a:cs typeface="Lucida Sans"/>
              </a:defRPr>
            </a:lvl1pPr>
          </a:lstStyle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Click the “Line Spacing” icon to set the space between paragraphs. Choose “Line Spacing Options.” A dialog box will appear. The Line Spacing choices are: “Single,” which makes the line space slightly taller than the biggest font in that line; “1.5 lines,” which is 50 percent larger than Single; “Double,” which is twice that of Single; “Exactly,” which adjusts line space using font points; and “Multiple,” which allows you to set your own line space number to two decimal points.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endParaRPr lang="en-US" dirty="0" smtClean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5991797" y="1867282"/>
            <a:ext cx="5601027" cy="424044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 lang="fr-FR" sz="1680" b="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&lt;sample code&gt;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Feel free to use the </a:t>
            </a:r>
            <a:r>
              <a:rPr lang="en-US" dirty="0" err="1" smtClean="0"/>
              <a:t>colour</a:t>
            </a:r>
            <a:r>
              <a:rPr lang="en-US" dirty="0" smtClean="0"/>
              <a:t> palette to highlight content !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endParaRPr lang="en-US" dirty="0" smtClean="0"/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void </a:t>
            </a:r>
            <a:r>
              <a:rPr lang="en-US" dirty="0" err="1" smtClean="0"/>
              <a:t>initarr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****</a:t>
            </a:r>
            <a:r>
              <a:rPr lang="en-US" dirty="0" err="1" smtClean="0"/>
              <a:t>array,int</a:t>
            </a:r>
            <a:r>
              <a:rPr lang="en-US" dirty="0" smtClean="0"/>
              <a:t> </a:t>
            </a:r>
            <a:r>
              <a:rPr lang="en-US" dirty="0" err="1" smtClean="0"/>
              <a:t>hyp_sz,int</a:t>
            </a:r>
            <a:r>
              <a:rPr lang="en-US" dirty="0" smtClean="0"/>
              <a:t> </a:t>
            </a:r>
            <a:r>
              <a:rPr lang="en-US" dirty="0" err="1" smtClean="0"/>
              <a:t>plane_sz,int</a:t>
            </a:r>
            <a:r>
              <a:rPr lang="en-US" dirty="0" smtClean="0"/>
              <a:t> </a:t>
            </a:r>
            <a:r>
              <a:rPr lang="en-US" dirty="0" err="1" smtClean="0"/>
              <a:t>row_sz,int</a:t>
            </a:r>
            <a:r>
              <a:rPr lang="en-US" dirty="0" smtClean="0"/>
              <a:t> </a:t>
            </a:r>
            <a:r>
              <a:rPr lang="en-US" dirty="0" err="1" smtClean="0"/>
              <a:t>col_sz</a:t>
            </a:r>
            <a:r>
              <a:rPr lang="en-US" dirty="0" smtClean="0"/>
              <a:t>);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 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main(void)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{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 ****array;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hyp_sz</a:t>
            </a:r>
            <a:r>
              <a:rPr lang="en-US" dirty="0" smtClean="0"/>
              <a:t> = d4,plane_sz = d3,row_sz = d2,col_sz = d1;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h,i,j</a:t>
            </a:r>
            <a:r>
              <a:rPr lang="en-US" dirty="0" smtClean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60092B-F609-4746-8AC6-39A52A222C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18110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 content 2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7026" y="1117447"/>
            <a:ext cx="11085799" cy="567395"/>
          </a:xfrm>
        </p:spPr>
        <p:txBody>
          <a:bodyPr>
            <a:normAutofit/>
          </a:bodyPr>
          <a:lstStyle>
            <a:lvl1pPr marL="0" indent="0" algn="l">
              <a:buNone/>
              <a:defRPr sz="1920">
                <a:solidFill>
                  <a:schemeClr val="bg2">
                    <a:lumMod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Enter subheading here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07026" y="427090"/>
            <a:ext cx="11085799" cy="655187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buNone/>
              <a:defRPr sz="2400" b="1" baseline="0">
                <a:solidFill>
                  <a:srgbClr val="0C3C8A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Code snippet content 2 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096000" y="1867282"/>
            <a:ext cx="5496824" cy="424044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 lang="fr-FR" sz="1680" b="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&lt;sample code&gt;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Feel free to use the </a:t>
            </a:r>
            <a:r>
              <a:rPr lang="en-US" dirty="0" err="1" smtClean="0"/>
              <a:t>colour</a:t>
            </a:r>
            <a:r>
              <a:rPr lang="en-US" dirty="0" smtClean="0"/>
              <a:t> palette to highlight content !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endParaRPr lang="en-US" dirty="0" smtClean="0"/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void </a:t>
            </a:r>
            <a:r>
              <a:rPr lang="en-US" dirty="0" err="1" smtClean="0"/>
              <a:t>initarr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****</a:t>
            </a:r>
            <a:r>
              <a:rPr lang="en-US" dirty="0" err="1" smtClean="0"/>
              <a:t>array,int</a:t>
            </a:r>
            <a:r>
              <a:rPr lang="en-US" dirty="0" smtClean="0"/>
              <a:t> </a:t>
            </a:r>
            <a:r>
              <a:rPr lang="en-US" dirty="0" err="1" smtClean="0"/>
              <a:t>hyp_sz,int</a:t>
            </a:r>
            <a:r>
              <a:rPr lang="en-US" dirty="0" smtClean="0"/>
              <a:t> </a:t>
            </a:r>
            <a:r>
              <a:rPr lang="en-US" dirty="0" err="1" smtClean="0"/>
              <a:t>plane_sz,int</a:t>
            </a:r>
            <a:r>
              <a:rPr lang="en-US" dirty="0" smtClean="0"/>
              <a:t> </a:t>
            </a:r>
            <a:r>
              <a:rPr lang="en-US" dirty="0" err="1" smtClean="0"/>
              <a:t>row_sz,int</a:t>
            </a:r>
            <a:r>
              <a:rPr lang="en-US" dirty="0" smtClean="0"/>
              <a:t> </a:t>
            </a:r>
            <a:r>
              <a:rPr lang="en-US" dirty="0" err="1" smtClean="0"/>
              <a:t>col_sz</a:t>
            </a:r>
            <a:r>
              <a:rPr lang="en-US" dirty="0" smtClean="0"/>
              <a:t>);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 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main(void)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{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 ****array;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hyp_sz</a:t>
            </a:r>
            <a:r>
              <a:rPr lang="en-US" dirty="0" smtClean="0"/>
              <a:t> = d4,plane_sz = d3,row_sz = d2,col_sz = d1;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h,i,j</a:t>
            </a:r>
            <a:r>
              <a:rPr lang="en-US" dirty="0" smtClean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60092B-F609-4746-8AC6-39A52A222C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507025" y="1867282"/>
            <a:ext cx="5302411" cy="424044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 lang="fr-FR" sz="1680" b="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&lt;sample code&gt;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Feel free to use the </a:t>
            </a:r>
            <a:r>
              <a:rPr lang="en-US" dirty="0" err="1" smtClean="0"/>
              <a:t>colour</a:t>
            </a:r>
            <a:r>
              <a:rPr lang="en-US" dirty="0" smtClean="0"/>
              <a:t> palette to highlight content !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endParaRPr lang="en-US" dirty="0" smtClean="0"/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void </a:t>
            </a:r>
            <a:r>
              <a:rPr lang="en-US" dirty="0" err="1" smtClean="0"/>
              <a:t>initarr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****</a:t>
            </a:r>
            <a:r>
              <a:rPr lang="en-US" dirty="0" err="1" smtClean="0"/>
              <a:t>array,int</a:t>
            </a:r>
            <a:r>
              <a:rPr lang="en-US" dirty="0" smtClean="0"/>
              <a:t> </a:t>
            </a:r>
            <a:r>
              <a:rPr lang="en-US" dirty="0" err="1" smtClean="0"/>
              <a:t>hyp_sz,int</a:t>
            </a:r>
            <a:r>
              <a:rPr lang="en-US" dirty="0" smtClean="0"/>
              <a:t> </a:t>
            </a:r>
            <a:r>
              <a:rPr lang="en-US" dirty="0" err="1" smtClean="0"/>
              <a:t>plane_sz,int</a:t>
            </a:r>
            <a:r>
              <a:rPr lang="en-US" dirty="0" smtClean="0"/>
              <a:t> </a:t>
            </a:r>
            <a:r>
              <a:rPr lang="en-US" dirty="0" err="1" smtClean="0"/>
              <a:t>row_sz,int</a:t>
            </a:r>
            <a:r>
              <a:rPr lang="en-US" dirty="0" smtClean="0"/>
              <a:t> </a:t>
            </a:r>
            <a:r>
              <a:rPr lang="en-US" dirty="0" err="1" smtClean="0"/>
              <a:t>col_sz</a:t>
            </a:r>
            <a:r>
              <a:rPr lang="en-US" dirty="0" smtClean="0"/>
              <a:t>);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 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main(void)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{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 ****array;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hyp_sz</a:t>
            </a:r>
            <a:r>
              <a:rPr lang="en-US" dirty="0" smtClean="0"/>
              <a:t> = d4,plane_sz = d3,row_sz = d2,col_sz = d1;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h,i,j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3618640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7026" y="1117447"/>
            <a:ext cx="11085799" cy="567395"/>
          </a:xfrm>
        </p:spPr>
        <p:txBody>
          <a:bodyPr>
            <a:normAutofit/>
          </a:bodyPr>
          <a:lstStyle>
            <a:lvl1pPr marL="0" indent="0" algn="l">
              <a:buNone/>
              <a:defRPr sz="1920" baseline="0">
                <a:solidFill>
                  <a:schemeClr val="bg2">
                    <a:lumMod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Enter subheading here.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07026" y="427090"/>
            <a:ext cx="11085799" cy="655187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buNone/>
              <a:defRPr sz="2400" b="1">
                <a:solidFill>
                  <a:srgbClr val="0C3C8A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Bullet list 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93184" y="1867282"/>
            <a:ext cx="5290200" cy="3646170"/>
          </a:xfrm>
        </p:spPr>
        <p:txBody>
          <a:bodyPr>
            <a:normAutofit/>
          </a:bodyPr>
          <a:lstStyle>
            <a:lvl1pPr marL="205740" marR="0" indent="-205740" algn="l" defTabSz="54864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 lang="en-US" sz="1680" smtClean="0">
                <a:solidFill>
                  <a:schemeClr val="bg2">
                    <a:lumMod val="25000"/>
                  </a:schemeClr>
                </a:solidFill>
                <a:latin typeface="+mn-lt"/>
                <a:cs typeface="Lucida Sans"/>
              </a:defRPr>
            </a:lvl1pPr>
          </a:lstStyle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r>
              <a:rPr lang="en-US" dirty="0" smtClean="0"/>
              <a:t>Click the “Line Spacing” icon to set the space between paragraphs. Choose “Line Spacing Options.” A dialog box will appear. 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endParaRPr lang="en-US" dirty="0" smtClean="0"/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r>
              <a:rPr lang="en-US" dirty="0" smtClean="0"/>
              <a:t>The Line Spacing choices are: “Single,” which makes the line space slightly taller than the biggest font in that line; “1.5 lines,” which is 50 percent larger than Single; “Double,” 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endParaRPr lang="en-US" dirty="0" smtClean="0"/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r>
              <a:rPr lang="en-US" dirty="0" smtClean="0"/>
              <a:t>which is twice that of Single; “Exactly,” which adjusts line space using font points; and “Multiple,” which allows you to set your own line space number to two decimal points.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endParaRPr lang="en-US" dirty="0" smtClean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5991797" y="1867282"/>
            <a:ext cx="5601027" cy="3646170"/>
          </a:xfrm>
        </p:spPr>
        <p:txBody>
          <a:bodyPr>
            <a:normAutofit/>
          </a:bodyPr>
          <a:lstStyle>
            <a:lvl1pPr marL="205740" marR="0" indent="-205740" algn="l" defTabSz="54864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 lang="en-US" sz="1680" smtClean="0">
                <a:solidFill>
                  <a:schemeClr val="bg2">
                    <a:lumMod val="25000"/>
                  </a:schemeClr>
                </a:solidFill>
                <a:latin typeface="+mn-lt"/>
                <a:cs typeface="Lucida Sans"/>
              </a:defRPr>
            </a:lvl1pPr>
          </a:lstStyle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Click the “Line Spacing” icon to set the space between paragraphs. Choose “Line Spacing Options.” 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endParaRPr lang="en-US" dirty="0" smtClean="0"/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r>
              <a:rPr lang="en-US" dirty="0" smtClean="0"/>
              <a:t>A dialog box will appear. The Line Spacing choices are: “Single,” which makes the line space slightly taller than the biggest font in that line; “1.5 lines,” 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endParaRPr lang="en-US" dirty="0" smtClean="0"/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r>
              <a:rPr lang="en-US" dirty="0" smtClean="0"/>
              <a:t>which is 50 percent larger than Single; “Double,”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endParaRPr lang="en-US" dirty="0" smtClean="0"/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r>
              <a:rPr lang="en-US" dirty="0" smtClean="0"/>
              <a:t>which is twice that of Single; “Exactly,” which adjusts line space using font points; and “Multiple,” which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endParaRPr lang="en-US" dirty="0" smtClean="0"/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r>
              <a:rPr lang="en-US" dirty="0" smtClean="0"/>
              <a:t>allows you to set your own line space number to two decimal points.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60092B-F609-4746-8AC6-39A52A222C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5834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7026" y="1105255"/>
            <a:ext cx="11085799" cy="567395"/>
          </a:xfrm>
        </p:spPr>
        <p:txBody>
          <a:bodyPr>
            <a:normAutofit/>
          </a:bodyPr>
          <a:lstStyle>
            <a:lvl1pPr marL="0" indent="0" algn="l">
              <a:buNone/>
              <a:defRPr sz="1920" baseline="0">
                <a:solidFill>
                  <a:schemeClr val="bg2">
                    <a:lumMod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Write</a:t>
            </a:r>
            <a:r>
              <a:rPr lang="en-GB" dirty="0" smtClean="0"/>
              <a:t> subheading here.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07026" y="414898"/>
            <a:ext cx="11085799" cy="655187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buNone/>
              <a:defRPr sz="2400" b="1">
                <a:solidFill>
                  <a:srgbClr val="0C3C8A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Numbered list 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93184" y="1855090"/>
            <a:ext cx="5290200" cy="3646170"/>
          </a:xfrm>
        </p:spPr>
        <p:txBody>
          <a:bodyPr>
            <a:normAutofit/>
          </a:bodyPr>
          <a:lstStyle>
            <a:lvl1pPr marL="274320" marR="0" indent="-274320" algn="l" defTabSz="54864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lang="en-US" sz="1680" smtClean="0">
                <a:solidFill>
                  <a:schemeClr val="bg2">
                    <a:lumMod val="25000"/>
                  </a:schemeClr>
                </a:solidFill>
                <a:latin typeface="+mn-lt"/>
                <a:cs typeface="Lucida Sans"/>
              </a:defRPr>
            </a:lvl1pPr>
          </a:lstStyle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r>
              <a:rPr lang="en-US" dirty="0" smtClean="0"/>
              <a:t>Click the “Line Spacing” icon to set the space between paragraphs. Choose “Line Spacing Options.” A dialog box will appear. 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endParaRPr lang="en-US" dirty="0" smtClean="0"/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r>
              <a:rPr lang="en-US" dirty="0" smtClean="0"/>
              <a:t>The Line Spacing choices are: “Single,” which makes the line space slightly taller than the biggest font in that line; “1.5 lines,” which is 50 percent larger than Single; “Double,” 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endParaRPr lang="en-US" dirty="0" smtClean="0"/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r>
              <a:rPr lang="en-US" dirty="0" smtClean="0"/>
              <a:t>which is twice that of Single; “Exactly,” which adjusts line space using font points; and “Multiple,” which allows you to set your own line space number to two decimal points.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endParaRPr lang="en-US" dirty="0" smtClean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5991797" y="1855090"/>
            <a:ext cx="5601027" cy="3646170"/>
          </a:xfrm>
        </p:spPr>
        <p:txBody>
          <a:bodyPr>
            <a:normAutofit/>
          </a:bodyPr>
          <a:lstStyle>
            <a:lvl1pPr marL="274320" marR="0" indent="-274320" algn="l" defTabSz="54864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lang="en-US" sz="1680" smtClean="0">
                <a:solidFill>
                  <a:schemeClr val="bg2">
                    <a:lumMod val="25000"/>
                  </a:schemeClr>
                </a:solidFill>
                <a:latin typeface="+mn-lt"/>
                <a:cs typeface="Lucida Sans"/>
              </a:defRPr>
            </a:lvl1pPr>
          </a:lstStyle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Click the “Line Spacing” icon to set the space between paragraphs. Choose “Line Spacing Options.” 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endParaRPr lang="en-US" dirty="0" smtClean="0"/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r>
              <a:rPr lang="en-US" dirty="0" smtClean="0"/>
              <a:t>A dialog box will appear. The Line Spacing choices are: “Single,” which makes the line space slightly taller than the biggest font in that line; “1.5 lines,” 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endParaRPr lang="en-US" dirty="0" smtClean="0"/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r>
              <a:rPr lang="en-US" dirty="0" smtClean="0"/>
              <a:t>which is 50 percent larger than Single; “Double,”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endParaRPr lang="en-US" dirty="0" smtClean="0"/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r>
              <a:rPr lang="en-US" dirty="0" smtClean="0"/>
              <a:t>which is twice that of Single; “Exactly,” which adjusts line space using font points; and “Multiple,” which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endParaRPr lang="en-US" dirty="0" smtClean="0"/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r>
              <a:rPr lang="en-US" dirty="0" smtClean="0"/>
              <a:t>allows you to set your own line space number to two decimal points.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60092B-F609-4746-8AC6-39A52A222C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08559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image/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7026" y="4915299"/>
            <a:ext cx="7412564" cy="468919"/>
          </a:xfrm>
        </p:spPr>
        <p:txBody>
          <a:bodyPr>
            <a:normAutofit/>
          </a:bodyPr>
          <a:lstStyle>
            <a:lvl1pPr marL="0" indent="0" algn="l">
              <a:buNone/>
              <a:defRPr sz="192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Write subheading here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07026" y="4248386"/>
            <a:ext cx="7412564" cy="655187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buNone/>
              <a:defRPr sz="2400" b="1" baseline="0">
                <a:solidFill>
                  <a:srgbClr val="0C3C8A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Panoramic image/video 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-104206" y="-18288"/>
            <a:ext cx="12387385" cy="4163567"/>
          </a:xfrm>
        </p:spPr>
        <p:txBody>
          <a:bodyPr>
            <a:normAutofit/>
          </a:bodyPr>
          <a:lstStyle>
            <a:lvl1pPr marL="0" marR="0" indent="0" algn="l" defTabSz="54864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 lang="en-US" sz="1440" baseline="0" smtClean="0">
                <a:solidFill>
                  <a:schemeClr val="bg2">
                    <a:lumMod val="25000"/>
                  </a:schemeClr>
                </a:solidFill>
                <a:latin typeface="Lucida Sans"/>
                <a:cs typeface="Lucida Sans"/>
              </a:defRPr>
            </a:lvl1pPr>
          </a:lstStyle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Place your video or image here.</a:t>
            </a:r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endParaRPr lang="en-US" dirty="0" smtClean="0"/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endParaRPr lang="en-US" dirty="0" smtClean="0"/>
          </a:p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92372" y="5384950"/>
            <a:ext cx="7428195" cy="621017"/>
          </a:xfrm>
        </p:spPr>
        <p:txBody>
          <a:bodyPr>
            <a:normAutofit/>
          </a:bodyPr>
          <a:lstStyle>
            <a:lvl1pPr marL="0" marR="0" indent="0" algn="l" defTabSz="54864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SzTx/>
              <a:buFont typeface="Wingdings" charset="2"/>
              <a:buNone/>
              <a:tabLst/>
              <a:defRPr sz="1200" baseline="0">
                <a:latin typeface="+mj-lt"/>
              </a:defRPr>
            </a:lvl1pPr>
            <a:lvl2pPr marL="289440" indent="0" algn="l">
              <a:buNone/>
              <a:defRPr/>
            </a:lvl2pPr>
          </a:lstStyle>
          <a:p>
            <a:pPr lvl="0"/>
            <a:r>
              <a:rPr lang="en-US" sz="1200" dirty="0" smtClean="0"/>
              <a:t>Enter caption here</a:t>
            </a:r>
          </a:p>
          <a:p>
            <a:pPr lvl="0"/>
            <a:r>
              <a:rPr lang="en-US" dirty="0" smtClean="0"/>
              <a:t>Enter caption here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60092B-F609-4746-8AC6-39A52A222C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406228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372" y="42745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372" y="1835083"/>
            <a:ext cx="5655733" cy="3228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7587" y="6289413"/>
            <a:ext cx="719016" cy="519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 b="0" i="1">
                <a:solidFill>
                  <a:srgbClr val="0C3C8A"/>
                </a:solidFill>
                <a:latin typeface="+mj-lt"/>
                <a:cs typeface="Georgia"/>
              </a:defRPr>
            </a:lvl1pPr>
          </a:lstStyle>
          <a:p>
            <a:fld id="{FE60092B-F609-4746-8AC6-39A52A222C5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92373" y="6371053"/>
            <a:ext cx="11194231" cy="0"/>
          </a:xfrm>
          <a:prstGeom prst="line">
            <a:avLst/>
          </a:prstGeom>
          <a:ln w="9525" cmpd="sng">
            <a:solidFill>
              <a:srgbClr val="0C3C8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QA Consulting Logo_solo-01.jp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74" y="6401618"/>
            <a:ext cx="1352213" cy="3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7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push/>
  </p:transition>
  <p:timing>
    <p:tnLst>
      <p:par>
        <p:cTn id="1" dur="indefinite" restart="never" nodeType="tmRoot"/>
      </p:par>
    </p:tnLst>
  </p:timing>
  <p:hf hdr="0"/>
  <p:txStyles>
    <p:titleStyle>
      <a:lvl1pPr algn="l" defTabSz="548640" rtl="0" eaLnBrk="1" latinLnBrk="0" hangingPunct="1">
        <a:spcBef>
          <a:spcPct val="0"/>
        </a:spcBef>
        <a:buNone/>
        <a:defRPr sz="2400" b="1" kern="1200">
          <a:solidFill>
            <a:srgbClr val="0C3C8A"/>
          </a:solidFill>
          <a:latin typeface="+mj-lt"/>
          <a:ea typeface="+mj-ea"/>
          <a:cs typeface="+mj-cs"/>
        </a:defRPr>
      </a:lvl1pPr>
    </p:titleStyle>
    <p:bodyStyle>
      <a:lvl1pPr marL="194400" indent="-237600" algn="l" defTabSz="54864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>
          <a:schemeClr val="accent1"/>
        </a:buClr>
        <a:buFont typeface="Wingdings" charset="2"/>
        <a:buChar char="§"/>
        <a:defRPr sz="1680" kern="1200">
          <a:solidFill>
            <a:schemeClr val="bg2">
              <a:lumMod val="25000"/>
            </a:schemeClr>
          </a:solidFill>
          <a:latin typeface="+mn-lt"/>
          <a:ea typeface="+mn-ea"/>
          <a:cs typeface="Lucida Sans"/>
        </a:defRPr>
      </a:lvl1pPr>
      <a:lvl2pPr marL="535680" indent="-246240" algn="l" defTabSz="548640" rtl="0" eaLnBrk="1" latinLnBrk="0" hangingPunct="1">
        <a:lnSpc>
          <a:spcPct val="120000"/>
        </a:lnSpc>
        <a:spcBef>
          <a:spcPct val="20000"/>
        </a:spcBef>
        <a:buClr>
          <a:schemeClr val="accent1"/>
        </a:buClr>
        <a:buSzPct val="100000"/>
        <a:buFont typeface="Wingdings" charset="2"/>
        <a:buChar char="§"/>
        <a:defRPr sz="1680" kern="1200" baseline="0">
          <a:solidFill>
            <a:schemeClr val="bg2">
              <a:lumMod val="25000"/>
            </a:schemeClr>
          </a:solidFill>
          <a:latin typeface="+mn-lt"/>
          <a:ea typeface="+mn-ea"/>
          <a:cs typeface="Lucida Sans"/>
        </a:defRPr>
      </a:lvl2pPr>
      <a:lvl3pPr marL="768960" indent="-233280" algn="l" defTabSz="548640" rtl="0" eaLnBrk="1" latinLnBrk="0" hangingPunct="1">
        <a:lnSpc>
          <a:spcPct val="120000"/>
        </a:lnSpc>
        <a:spcBef>
          <a:spcPct val="20000"/>
        </a:spcBef>
        <a:buClr>
          <a:schemeClr val="accent1"/>
        </a:buClr>
        <a:buFont typeface="Wingdings" charset="2"/>
        <a:buChar char="§"/>
        <a:defRPr sz="1680" kern="1200" baseline="0">
          <a:solidFill>
            <a:schemeClr val="bg2">
              <a:lumMod val="25000"/>
            </a:schemeClr>
          </a:solidFill>
          <a:latin typeface="+mn-lt"/>
          <a:ea typeface="+mn-ea"/>
          <a:cs typeface="Lucida Sans"/>
        </a:defRPr>
      </a:lvl3pPr>
      <a:lvl4pPr marL="1015200" marR="0" indent="-233280" algn="l" defTabSz="548640" rtl="0" eaLnBrk="1" fontAlgn="auto" latinLnBrk="0" hangingPunct="1">
        <a:lnSpc>
          <a:spcPct val="120000"/>
        </a:lnSpc>
        <a:spcBef>
          <a:spcPct val="20000"/>
        </a:spcBef>
        <a:spcAft>
          <a:spcPts val="0"/>
        </a:spcAft>
        <a:buClr>
          <a:schemeClr val="accent1"/>
        </a:buClr>
        <a:buSzTx/>
        <a:buFont typeface="Wingdings" charset="2"/>
        <a:buChar char="§"/>
        <a:tabLst/>
        <a:defRPr sz="1680" kern="1200" baseline="0">
          <a:solidFill>
            <a:schemeClr val="bg2">
              <a:lumMod val="25000"/>
            </a:schemeClr>
          </a:solidFill>
          <a:latin typeface="+mn-lt"/>
          <a:ea typeface="+mn-ea"/>
          <a:cs typeface="Lucida Sans"/>
        </a:defRPr>
      </a:lvl4pPr>
      <a:lvl5pPr marL="1434240" indent="-233280" algn="l" defTabSz="54864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Font typeface="Wingdings" charset="2"/>
        <a:buChar char="§"/>
        <a:defRPr sz="1680" kern="1200">
          <a:solidFill>
            <a:srgbClr val="0A1419"/>
          </a:solidFill>
          <a:latin typeface="+mn-lt"/>
          <a:ea typeface="+mn-ea"/>
          <a:cs typeface="Lucida Sans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27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transition spd="slow">
    <p:push/>
  </p:transition>
  <p:timing>
    <p:tnLst>
      <p:par>
        <p:cTn id="1" dur="indefinite" restart="never" nodeType="tmRoot"/>
      </p:par>
    </p:tnLst>
  </p:timing>
  <p:hf hdr="0"/>
  <p:txStyles>
    <p:titleStyle>
      <a:lvl1pPr algn="ctr" defTabSz="548640" rtl="0" eaLnBrk="1" latinLnBrk="0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Introduction to </a:t>
            </a:r>
            <a:br>
              <a:rPr lang="en-GB" dirty="0" smtClean="0"/>
            </a:br>
            <a:r>
              <a:rPr lang="en-GB" dirty="0" smtClean="0"/>
              <a:t>Amazon Web Services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Devdatta Gonsa</a:t>
            </a:r>
            <a:r>
              <a:rPr lang="en-GB" dirty="0"/>
              <a:t>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 smtClean="0"/>
              <a:t>Academy Trainer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6BEB-92DF-F34C-91AF-CD6E4118BEBC}" type="datetime3">
              <a:rPr lang="en-GB" smtClean="0"/>
              <a:pPr/>
              <a:t>30 September,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92606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Product Categories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026" y="427090"/>
            <a:ext cx="5893774" cy="655187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Introduction into Amazon Web Services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Messaging Services – enables rich communication scenarios between systems (web services)</a:t>
            </a:r>
            <a:br>
              <a:rPr lang="en-GB" dirty="0" smtClean="0"/>
            </a:b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Content Delivery Services – provide edge locations for frequently accessed content</a:t>
            </a:r>
            <a:br>
              <a:rPr lang="en-GB" dirty="0" smtClean="0"/>
            </a:b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Deployment and Management Services – enable packaging, securing and monitoring AWS applications</a:t>
            </a:r>
            <a:br>
              <a:rPr lang="en-GB" dirty="0" smtClean="0"/>
            </a:b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E60092B-F609-4746-8AC6-39A52A222C5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31972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Developer Role in AWS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026" y="427090"/>
            <a:ext cx="5893774" cy="655187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Introduction into Amazon Web Services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When calling AWS a IaaS, it seems like a tool aimed at the guys who set up servers and networks as opposed to developers, but this isn’t the case – developers use AWS too!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Host development environment – a VM with VB, SQL etc. to access from anywhere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Deploy Java/.NET web applications 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Use storage services to store content used by apps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Leverage cloud databases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Secure an application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Create a messaging layer between components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E60092B-F609-4746-8AC6-39A52A222C5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81702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Developer Role in AWS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026" y="427090"/>
            <a:ext cx="5893774" cy="655187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Introduction into Amazon Web Services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Developers can interact with AWS through visual tools or through an </a:t>
            </a:r>
            <a:r>
              <a:rPr lang="en-GB" dirty="0" smtClean="0"/>
              <a:t>API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SOAP/REST/Query</a:t>
            </a:r>
            <a:br>
              <a:rPr lang="en-GB" dirty="0" smtClean="0"/>
            </a:br>
            <a:endParaRPr lang="en-GB" dirty="0" smtClean="0"/>
          </a:p>
          <a:p>
            <a:pPr marL="82143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SDK’s – Java, Ruby, etc.</a:t>
            </a:r>
          </a:p>
          <a:p>
            <a:pPr marL="1054710" lvl="2" indent="-285750">
              <a:buFont typeface="Arial" panose="020B0604020202020204" pitchFamily="34" charset="0"/>
              <a:buChar char="•"/>
            </a:pPr>
            <a:r>
              <a:rPr lang="en-GB" dirty="0" smtClean="0"/>
              <a:t>Use SDK’s to abstract away from the API use</a:t>
            </a:r>
            <a:br>
              <a:rPr lang="en-GB" dirty="0" smtClean="0"/>
            </a:br>
            <a:endParaRPr lang="en-GB" dirty="0" smtClean="0"/>
          </a:p>
          <a:p>
            <a:pPr marL="82143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Command Line Interface (Java)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E60092B-F609-4746-8AC6-39A52A222C5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6456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Tools for AWS Developers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026" y="427090"/>
            <a:ext cx="5893774" cy="655187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Introduction into Amazon Web Services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93184" y="1867281"/>
            <a:ext cx="6800751" cy="412948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Management Console provides a one-stop UI for provisioning and interacting with AWS services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SDK and Development Centres for Android, iOS, Java, .NET, PHP, Ruby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Amazon Machine Images (AMIs) that come pre-loaded with application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Community forums and documentation – whitepapers, tutorials, API guides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E60092B-F609-4746-8AC6-39A52A222C5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257" y="1776062"/>
            <a:ext cx="2737838" cy="382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91607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Aspects of AWS Solution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026" y="427090"/>
            <a:ext cx="5893774" cy="655187"/>
          </a:xfrm>
        </p:spPr>
        <p:txBody>
          <a:bodyPr>
            <a:normAutofit/>
          </a:bodyPr>
          <a:lstStyle/>
          <a:p>
            <a:r>
              <a:rPr lang="en-GB" dirty="0" smtClean="0"/>
              <a:t>Managing AWS Solutions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AWS removes some of the operational tasks that we are familiar with in an on-site hosting model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We don’t have to deal with cooling, space concerns, or maintaining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For some AWS services, there is no visibility to the underlying hardware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Managing these solutions involves moving further up the stack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Regardless of what aspect of AWS you are using, the user is responsible for provisioning, securing and monitoring their solution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Additional tasks include provisioning, storage space, enabling open ports, etc.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E60092B-F609-4746-8AC6-39A52A222C5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86367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Using the AWS Management Console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026" y="427090"/>
            <a:ext cx="5893774" cy="655187"/>
          </a:xfrm>
        </p:spPr>
        <p:txBody>
          <a:bodyPr>
            <a:normAutofit/>
          </a:bodyPr>
          <a:lstStyle/>
          <a:p>
            <a:r>
              <a:rPr lang="en-GB" dirty="0" smtClean="0"/>
              <a:t>Managing AWS Solutions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93184" y="1867282"/>
            <a:ext cx="5269663" cy="364617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AWS Management Console is the central place for provisioning, monitoring and interacting with AWS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Very rich and strong web-based environment</a:t>
            </a:r>
            <a:br>
              <a:rPr lang="en-GB" dirty="0" smtClean="0"/>
            </a:b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Has product-specific sub sections</a:t>
            </a:r>
            <a:br>
              <a:rPr lang="en-GB" dirty="0" smtClean="0"/>
            </a:b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Also hosts overall health dashboard that shows performance of a product in a given region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E60092B-F609-4746-8AC6-39A52A222C5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684842"/>
            <a:ext cx="4814865" cy="362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76403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 Management Console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Managing AWS Solutions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 rotWithShape="1">
          <a:blip r:embed="rId3"/>
          <a:srcRect t="12619" r="6253" b="5473"/>
          <a:stretch/>
        </p:blipFill>
        <p:spPr>
          <a:xfrm>
            <a:off x="1312148" y="1684842"/>
            <a:ext cx="9037830" cy="443951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E60092B-F609-4746-8AC6-39A52A222C5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82312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Service Health Dashboard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Managing AWS Solutions 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2811558" y="1656217"/>
            <a:ext cx="6423316" cy="456940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E60092B-F609-4746-8AC6-39A52A222C5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28089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IAM in AWS - Introduction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Managing AWS Solutions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E60092B-F609-4746-8AC6-39A52A222C5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93184" y="1867281"/>
            <a:ext cx="11099800" cy="44221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AWS Identity and Access Management (IAM) is a service for securely controlling access to other AWS services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Stores users, groups, and secures access through policies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An IAM “user” is very similar to a login for an operating system – it could be a person or a system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Groups can provide another way to align access to resources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They don’t have credentials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Groups can’t contain other groups</a:t>
            </a:r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Supports a variety of use cases for access to resources, identity federation, mobile/browser access</a:t>
            </a:r>
            <a:br>
              <a:rPr lang="en-GB" dirty="0" smtClean="0"/>
            </a:b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Integrates with a variety of AWS services and is free to use – can also be through API’s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662443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AWS and DevOps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E60092B-F609-4746-8AC6-39A52A222C5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93184" y="1867281"/>
            <a:ext cx="11099800" cy="44221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AWS allows for management and scalability of machines in the cloud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Intrinsically, DevOps will tie into this quite nicely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majority of companies have tied AWS into their CI pipeline in a production environment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Being able to create machines in the cloud allows for the alleviation of physical computing resources to be used for running tools such as Jenkins, Jira, etc.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367032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Course Outline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This slide deck is very much an introductory slide deck into the world of Amazon Web Services, and serves as a method of giving context to learning about developing on the platform,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What is AWS?</a:t>
            </a:r>
          </a:p>
          <a:p>
            <a:r>
              <a:rPr lang="en-GB" dirty="0" smtClean="0"/>
              <a:t>What AWS Solves</a:t>
            </a:r>
          </a:p>
          <a:p>
            <a:r>
              <a:rPr lang="en-GB" dirty="0" smtClean="0"/>
              <a:t>Key Principles of AWS</a:t>
            </a:r>
          </a:p>
          <a:p>
            <a:r>
              <a:rPr lang="en-GB" dirty="0" smtClean="0"/>
              <a:t>AWS Product Categories</a:t>
            </a:r>
          </a:p>
          <a:p>
            <a:r>
              <a:rPr lang="en-GB" dirty="0" smtClean="0"/>
              <a:t>Developer Role in AWS Solutions</a:t>
            </a:r>
          </a:p>
          <a:p>
            <a:r>
              <a:rPr lang="en-GB" dirty="0" smtClean="0"/>
              <a:t>Tools for AWS Developers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73150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Amazon EC2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AWS and DevOps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E60092B-F609-4746-8AC6-39A52A222C5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93184" y="1867281"/>
            <a:ext cx="11099800" cy="44221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Amazon </a:t>
            </a:r>
            <a:r>
              <a:rPr lang="en-GB" dirty="0"/>
              <a:t>Elastic Compute Cloud (Amazon EC2) is a web service that provides resizable compute capacity in the </a:t>
            </a:r>
            <a:r>
              <a:rPr lang="en-GB" dirty="0" smtClean="0"/>
              <a:t>cloud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Designed </a:t>
            </a:r>
            <a:r>
              <a:rPr lang="en-GB" dirty="0"/>
              <a:t>to make web-scale cloud computing easier for </a:t>
            </a:r>
            <a:r>
              <a:rPr lang="en-GB" dirty="0" smtClean="0"/>
              <a:t>developers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It has a simple interface which allows </a:t>
            </a:r>
            <a:r>
              <a:rPr lang="en-GB" dirty="0"/>
              <a:t>you to obtain and configure </a:t>
            </a:r>
            <a:r>
              <a:rPr lang="en-GB" dirty="0" smtClean="0"/>
              <a:t>computing resources in the cloud</a:t>
            </a:r>
            <a:endParaRPr lang="en-GB" dirty="0"/>
          </a:p>
          <a:p>
            <a:pPr marL="821430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Uses AMI’s (Amazon Machine Images) to configure OS for a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Essentially, it fulfils the role of </a:t>
            </a:r>
            <a:r>
              <a:rPr lang="en-GB" dirty="0" err="1" smtClean="0"/>
              <a:t>VirtualBox</a:t>
            </a:r>
            <a:r>
              <a:rPr lang="en-GB" dirty="0" smtClean="0"/>
              <a:t> in a cloud-based environment</a:t>
            </a:r>
          </a:p>
        </p:txBody>
      </p:sp>
    </p:spTree>
    <p:extLst>
      <p:ext uri="{BB962C8B-B14F-4D97-AF65-F5344CB8AC3E}">
        <p14:creationId xmlns:p14="http://schemas.microsoft.com/office/powerpoint/2010/main" val="964000484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“Elasticity”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AWS and DevOps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E60092B-F609-4746-8AC6-39A52A222C5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93184" y="1867281"/>
            <a:ext cx="11099800" cy="44221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Elasticity is a buzzword that’s thrown around often when discussing the benefits of AWS, but what does it actually mean?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Elasticity refers to the ability to adapt </a:t>
            </a:r>
            <a:r>
              <a:rPr lang="en-GB" dirty="0"/>
              <a:t>to both </a:t>
            </a:r>
            <a:r>
              <a:rPr lang="en-GB" dirty="0" smtClean="0"/>
              <a:t>an increase and a decrease in workload by provisioning </a:t>
            </a:r>
            <a:r>
              <a:rPr lang="en-GB" dirty="0"/>
              <a:t>and </a:t>
            </a:r>
            <a:r>
              <a:rPr lang="en-GB" dirty="0" err="1" smtClean="0"/>
              <a:t>deprovisioning</a:t>
            </a:r>
            <a:r>
              <a:rPr lang="en-GB" dirty="0" smtClean="0"/>
              <a:t> </a:t>
            </a:r>
            <a:r>
              <a:rPr lang="en-GB" dirty="0"/>
              <a:t>resources in an </a:t>
            </a:r>
            <a:r>
              <a:rPr lang="en-GB" dirty="0" smtClean="0"/>
              <a:t>autonomic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ability to adapt to this in a DevOps environment is key, which explains why AWS is being picked up more and more in the industry</a:t>
            </a:r>
          </a:p>
        </p:txBody>
      </p:sp>
    </p:spTree>
    <p:extLst>
      <p:ext uri="{BB962C8B-B14F-4D97-AF65-F5344CB8AC3E}">
        <p14:creationId xmlns:p14="http://schemas.microsoft.com/office/powerpoint/2010/main" val="394336693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AWS and Puppet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AWS and DevOps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E60092B-F609-4746-8AC6-39A52A222C5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93184" y="1867281"/>
            <a:ext cx="11099800" cy="44221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When talking about provisioning, of course, the use of Puppet is integral to this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Provisioning machines in the cloud is very similar to doing it in a local environment, but the constraint of local computing resource use is now gone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 the exercises, you’ll be setting up Puppet on AWS machines and configuring the master </a:t>
            </a:r>
            <a:r>
              <a:rPr lang="en-GB" smtClean="0"/>
              <a:t>agent architecture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74025814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Devdatta Gonsai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smtClean="0"/>
              <a:t>Academy Trainer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DA61-C0EB-9D45-BC29-6770B4B1954F}" type="datetime3">
              <a:rPr lang="en-GB" smtClean="0"/>
              <a:pPr/>
              <a:t>30 September,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9796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What is AWS?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026" y="427090"/>
            <a:ext cx="5893774" cy="655187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Introduction into Amazon Web Services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Amazon Web Services (or AWS) is a set of IT infrastructure services that can be used by individuals or organisations – cloud computing at its finest!</a:t>
            </a:r>
            <a:br>
              <a:rPr lang="en-GB" dirty="0" smtClean="0"/>
            </a:b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Classified as IaaS, but could be argued as a PaaS classification</a:t>
            </a:r>
            <a:br>
              <a:rPr lang="en-GB" dirty="0" smtClean="0"/>
            </a:b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AWS has a broad number of services spanning across multiple capabilities – the scale and pace of innovation alongside its cross platform support has made it an industry gem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Started in 2006 as a queuing service, but moved to storage soon after and continued to develop into compute-on-demand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E60092B-F609-4746-8AC6-39A52A222C5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1532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What AWS Solves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026" y="427090"/>
            <a:ext cx="5893774" cy="655187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Introduction into Amazon Web Services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Hosting web applications </a:t>
            </a:r>
            <a:r>
              <a:rPr lang="en-GB" dirty="0" smtClean="0"/>
              <a:t>– can host web applications in a number of different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Running legacy applications </a:t>
            </a:r>
            <a:r>
              <a:rPr lang="en-GB" dirty="0" smtClean="0"/>
              <a:t>– cater to applications that need older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On demand machines </a:t>
            </a:r>
            <a:r>
              <a:rPr lang="en-GB" dirty="0" smtClean="0"/>
              <a:t>– the massive high performance computing batch jobs with the ability to easily control them is a massive asset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Digital Asset Management </a:t>
            </a:r>
            <a:r>
              <a:rPr lang="en-GB" dirty="0" smtClean="0"/>
              <a:t>– store media in the cloud for file sharing of large files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E60092B-F609-4746-8AC6-39A52A222C5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39581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What AWS Solves (cont.)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026" y="427090"/>
            <a:ext cx="5893774" cy="655187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Introduction into Amazon Web Services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Backup and storage of system data </a:t>
            </a:r>
            <a:r>
              <a:rPr lang="en-GB" dirty="0" smtClean="0"/>
              <a:t>– similar to the benefit brought through Digital Asset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Data sharing between applications and organisations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Anywhere access to compute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Automatic handling of apps with variable usage patterns </a:t>
            </a:r>
            <a:r>
              <a:rPr lang="en-GB" dirty="0" smtClean="0"/>
              <a:t>– flexible to spikes of access/popularity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E60092B-F609-4746-8AC6-39A52A222C5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7934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Key Principles of AWS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026" y="427090"/>
            <a:ext cx="5893774" cy="655187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Introduction into Amazon Web Services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Global Regions/Availability Zones – Amazon has a large number of regions they operate in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Global Regions – US West (Oregon, California), South America, Asia Pacific (Singapore, Tokyo), EU 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Availability Zones – various areas in a region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What is the best way to distribute AWS?</a:t>
            </a:r>
            <a:br>
              <a:rPr lang="en-GB" dirty="0" smtClean="0"/>
            </a:b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Web Service Access Strategies (REST/SOAP/Query) – AWS is very web service API friendly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SOAP API is available in some services, but it’s slowly deprecating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REST API is similar to SOAP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Query is used a lot – uses HTTP and XML to operate through URL string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E60092B-F609-4746-8AC6-39A52A222C5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73641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Key Principles of AWS (cont.)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026" y="427090"/>
            <a:ext cx="5893774" cy="655187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Introduction into Amazon Web Services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Machine hours – the amount of time that you’re consuming in an AWS environment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E.g. if you’re using a cluster of 5000 machines in an hour, that’s 5000 machine hours of AWS usage as opposed to 1 hour of machine usage – you get charged for this, so be careful!</a:t>
            </a:r>
            <a:br>
              <a:rPr lang="en-GB" dirty="0" smtClean="0"/>
            </a:b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Free tiers/pay-as-you-go – you won’t get charged for machine hours until you meet a certain threshold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AWS is all about self-service pay as you go</a:t>
            </a:r>
            <a:br>
              <a:rPr lang="en-GB" dirty="0" smtClean="0"/>
            </a:b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High reliability and fault tolerance – mask any underlying failures so your data isn’t affected</a:t>
            </a:r>
            <a:br>
              <a:rPr lang="en-GB" dirty="0" smtClean="0"/>
            </a:b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Eventual consistency – atomic transactions aren’t instant, but sync up eventually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E60092B-F609-4746-8AC6-39A52A222C5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044601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Key Principles of AWS (cont.)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026" y="427090"/>
            <a:ext cx="5893774" cy="655187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Introduction into Amazon Web Services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Access Credentials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Account ID – your actual ID with Amazon Web Services user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Access Key ID – similar to a username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Secret Access Key – a password (don’t share it!)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Certificates – used mainly for SOAP calls</a:t>
            </a:r>
          </a:p>
          <a:p>
            <a:pPr marL="82143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Key Pairs – public/private key pairs for accessing sensitive information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E60092B-F609-4746-8AC6-39A52A222C5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10300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Product Categories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026" y="427090"/>
            <a:ext cx="5893774" cy="655187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Introduction into Amazon Web Services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Compute Services – give you on-demand raw virtual machines (Different OS types are available)</a:t>
            </a:r>
            <a:br>
              <a:rPr lang="en-GB" dirty="0" smtClean="0"/>
            </a:b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Storage Services – lets you store large blocks of unstructured content</a:t>
            </a:r>
            <a:br>
              <a:rPr lang="en-GB" dirty="0" smtClean="0"/>
            </a:b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Database Services –allow you to store tabular data in a variety of ways</a:t>
            </a:r>
            <a:br>
              <a:rPr lang="en-GB" dirty="0" smtClean="0"/>
            </a:b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Networking Services – provide technologies for identifying (DNS) resources and connecting resources to </a:t>
            </a:r>
            <a:r>
              <a:rPr lang="en-GB" dirty="0" err="1" smtClean="0"/>
              <a:t>on-premise</a:t>
            </a:r>
            <a:r>
              <a:rPr lang="en-GB" dirty="0" smtClean="0"/>
              <a:t> assets (maybe through VPN)?</a:t>
            </a:r>
            <a:br>
              <a:rPr lang="en-GB" dirty="0" smtClean="0"/>
            </a:b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E60092B-F609-4746-8AC6-39A52A222C5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2439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QA_C_Academy&amp;Training Presentation_v1 (1)">
  <a:themeElements>
    <a:clrScheme name="Custom 3">
      <a:dk1>
        <a:srgbClr val="141E23"/>
      </a:dk1>
      <a:lt1>
        <a:srgbClr val="FFFFFF"/>
      </a:lt1>
      <a:dk2>
        <a:srgbClr val="0A1419"/>
      </a:dk2>
      <a:lt2>
        <a:srgbClr val="F7F7F7"/>
      </a:lt2>
      <a:accent1>
        <a:srgbClr val="079ACF"/>
      </a:accent1>
      <a:accent2>
        <a:srgbClr val="FF0044"/>
      </a:accent2>
      <a:accent3>
        <a:srgbClr val="43B02A"/>
      </a:accent3>
      <a:accent4>
        <a:srgbClr val="D0006F"/>
      </a:accent4>
      <a:accent5>
        <a:srgbClr val="00AEC7"/>
      </a:accent5>
      <a:accent6>
        <a:srgbClr val="FF6A13"/>
      </a:accent6>
      <a:hlink>
        <a:srgbClr val="7D7F81"/>
      </a:hlink>
      <a:folHlink>
        <a:srgbClr val="10797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netbuilder_theme">
      <a:dk1>
        <a:srgbClr val="141E23"/>
      </a:dk1>
      <a:lt1>
        <a:srgbClr val="FFFFFF"/>
      </a:lt1>
      <a:dk2>
        <a:srgbClr val="0A1419"/>
      </a:dk2>
      <a:lt2>
        <a:srgbClr val="F7F7F7"/>
      </a:lt2>
      <a:accent1>
        <a:srgbClr val="079ACF"/>
      </a:accent1>
      <a:accent2>
        <a:srgbClr val="FF0044"/>
      </a:accent2>
      <a:accent3>
        <a:srgbClr val="43B02A"/>
      </a:accent3>
      <a:accent4>
        <a:srgbClr val="D0006F"/>
      </a:accent4>
      <a:accent5>
        <a:srgbClr val="00AEC7"/>
      </a:accent5>
      <a:accent6>
        <a:srgbClr val="FF6A13"/>
      </a:accent6>
      <a:hlink>
        <a:srgbClr val="FFFDFF"/>
      </a:hlink>
      <a:folHlink>
        <a:srgbClr val="FF5D7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1306</Words>
  <Application>Microsoft Office PowerPoint</Application>
  <PresentationFormat>Widescreen</PresentationFormat>
  <Paragraphs>211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Consolas</vt:lpstr>
      <vt:lpstr>Georgia</vt:lpstr>
      <vt:lpstr>Lucida Sans</vt:lpstr>
      <vt:lpstr>Wingdings</vt:lpstr>
      <vt:lpstr>QA_C_Academy&amp;Training Presentation_v1 (1)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QA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Gonsai, Devdatta</dc:creator>
  <cp:lastModifiedBy>Gonsai, Devdatta</cp:lastModifiedBy>
  <cp:revision>14</cp:revision>
  <dcterms:created xsi:type="dcterms:W3CDTF">2016-08-09T15:47:00Z</dcterms:created>
  <dcterms:modified xsi:type="dcterms:W3CDTF">2016-09-30T10:13:23Z</dcterms:modified>
</cp:coreProperties>
</file>