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80" r:id="rId8"/>
    <p:sldId id="261" r:id="rId9"/>
    <p:sldId id="276" r:id="rId10"/>
    <p:sldId id="277" r:id="rId11"/>
    <p:sldId id="278" r:id="rId12"/>
    <p:sldId id="279" r:id="rId13"/>
    <p:sldId id="265" r:id="rId14"/>
    <p:sldId id="266" r:id="rId15"/>
    <p:sldId id="275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8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04" d="100"/>
          <a:sy n="104" d="100"/>
        </p:scale>
        <p:origin x="538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864EF8F-93C5-4541-926C-80DCEAB0E965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2024/6/2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F2E267B-0C99-4BE6-95D3-5B4EB5375E46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97DC217-DF71-1A49-B3EA-559F1F43B0FF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3003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2231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4820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4177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69754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9805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4704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8891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7202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8132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39809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橢圓​​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手繪多邊形​​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時間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53E2FD9-212C-4634-B9BE-2B64514F2F1C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6B557A9-0E5D-4096-B4AD-E75F2E23F2DD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179ADB2-D8DE-499A-9C24-143BE3DCBD4B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最後一張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771E5EC9-0AE7-4DA6-91A2-BEB118ECAB88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​​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008D3D-DF24-4E70-8D79-942759761C05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FB5FF82-8C05-4030-AB2C-90DFCE26C19B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手繪多邊形​​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​​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D97CEFB-BE58-4E85-9425-C51300490EF7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“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”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F68810-067D-4444-BD62-8A5F6BA385C9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1" name="文字版面配置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7" name="圖片版面配置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8" name="圖片版面配置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5" name="文字版面配置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9" name="圖片版面配置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版面配置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7" name="文字版面配置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048C0665-835A-4CF9-BF7B-6D8A73E19DEE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  <p:sp>
        <p:nvSpPr>
          <p:cNvPr id="19" name="手繪多邊形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手繪多邊形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手繪多邊形​​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手繪多邊形​​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手繪多邊形​​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整個團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2" name="文字版面配置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3" name="圖片版面配置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文字版面配置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5" name="文字版面配置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6" name="圖片版面配置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文字版面配置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8" name="文字版面配置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9" name="圖片版面配置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0" name="文字版面配置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1" name="文字版面配置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2" name="圖片版面配置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3" name="文字版面配置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4" name="文字版面配置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5" name="圖片版面配置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文字版面配置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7" name="文字版面配置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8" name="圖片版面配置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9" name="文字版面配置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0" name="文字版面配置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1" name="圖片版面配置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2" name="文字版面配置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3" name="文字版面配置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675623E1-5DCE-4542-968C-BF94A11D2DD4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FCF827C6-B0FB-4CAB-9C5C-422F7C1B12BD}" type="datetime1">
              <a:rPr lang="zh-TW" altLang="en-US" noProof="0" smtClean="0"/>
              <a:t>2024/6/2</a:t>
            </a:fld>
            <a:endParaRPr lang="zh-TW" altLang="en-US" noProof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294A09A9-5501-47C1-A89A-A340965A2BE2}" type="slidenum">
              <a:rPr lang="en-US" altLang="zh-TW" noProof="0" smtClean="0"/>
              <a:pPr/>
              <a:t>‹#›</a:t>
            </a:fld>
            <a:endParaRPr lang="zh-TW" altLang="en-US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zh-TW" altLang="en-US" dirty="0"/>
              <a:t>火車沒煩惱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1039410"/>
          </a:xfrm>
        </p:spPr>
        <p:txBody>
          <a:bodyPr rtlCol="0"/>
          <a:lstStyle/>
          <a:p>
            <a:r>
              <a:rPr lang="zh-TW" altLang="en-US" dirty="0"/>
              <a:t>數四甲 </a:t>
            </a:r>
            <a:r>
              <a:rPr lang="en-US" altLang="zh-TW" dirty="0"/>
              <a:t>S0922024</a:t>
            </a:r>
            <a:r>
              <a:rPr lang="zh-TW" altLang="en-US" dirty="0"/>
              <a:t> 盧建宏</a:t>
            </a:r>
            <a:r>
              <a:rPr lang="en-US" altLang="zh-TW" dirty="0"/>
              <a:t>	</a:t>
            </a:r>
            <a:br>
              <a:rPr lang="en-US" altLang="zh-TW" dirty="0"/>
            </a:br>
            <a:r>
              <a:rPr lang="zh-TW" altLang="en-US" dirty="0"/>
              <a:t>數四乙 </a:t>
            </a:r>
            <a:r>
              <a:rPr lang="en-US" altLang="zh-TW" dirty="0"/>
              <a:t>S0922123</a:t>
            </a:r>
            <a:r>
              <a:rPr lang="zh-TW" altLang="en-US" dirty="0"/>
              <a:t> 蔡德誠</a:t>
            </a:r>
            <a:r>
              <a:rPr lang="zh-TW" altLang="en-US" b="1" dirty="0"/>
              <a:t> </a:t>
            </a:r>
          </a:p>
          <a:p>
            <a:pPr rt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zh-TW" altLang="en-US" dirty="0"/>
              <a:t>結尾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528203"/>
            <a:ext cx="8090807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dirty="0"/>
              <a:t>透過這次實作，我們除了發想主題很難之外，也發現開發 </a:t>
            </a:r>
            <a:r>
              <a:rPr lang="en-US" altLang="zh-TW" dirty="0"/>
              <a:t>APP</a:t>
            </a:r>
            <a:r>
              <a:rPr lang="zh-TW" altLang="en-US" dirty="0"/>
              <a:t> 的確是個不簡單的工作。如果沒有這次課堂機會的話，或許我會完全沒有碰到開發的機會。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4BE307EF-8268-4FB0-B1B6-868CC6943910}" type="datetime1">
              <a:rPr lang="en-US" altLang="zh-TW" smtClean="0"/>
              <a:t>6/2/2024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TW" altLang="en-US"/>
              <a:t>簡報標題</a:t>
            </a: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191A4-7839-4F63-B17C-7C366C594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zh-TW" altLang="en-US" dirty="0"/>
              <a:t>分工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472FA7B1-CD7F-3646-B44C-91A107A0CBEE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/>
          <a:lstStyle/>
          <a:p>
            <a:pPr rtl="0"/>
            <a:r>
              <a:rPr lang="zh-TW" altLang="en-US" dirty="0"/>
              <a:t>盧建宏</a:t>
            </a:r>
            <a:endParaRPr lang="en-US" altLang="zh-TW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TW" altLang="en-US" dirty="0"/>
              <a:t>主題發想提供</a:t>
            </a:r>
            <a:endParaRPr lang="en-US" altLang="zh-TW" dirty="0"/>
          </a:p>
          <a:p>
            <a:pPr rtl="0"/>
            <a:r>
              <a:rPr lang="zh-TW" altLang="en-US" dirty="0"/>
              <a:t>功能發想提供</a:t>
            </a:r>
            <a:endParaRPr lang="en-US" altLang="zh-TW" dirty="0"/>
          </a:p>
          <a:p>
            <a:pPr rtl="0"/>
            <a:r>
              <a:rPr lang="zh-TW" altLang="en-US" dirty="0"/>
              <a:t>車站列表及排序</a:t>
            </a:r>
            <a:endParaRPr lang="en-US" altLang="zh-TW" dirty="0"/>
          </a:p>
          <a:p>
            <a:pPr rtl="0"/>
            <a:r>
              <a:rPr lang="zh-TW" altLang="en-US" dirty="0"/>
              <a:t>事後檢查測試</a:t>
            </a:r>
            <a:endParaRPr lang="en-US" altLang="zh-TW" dirty="0"/>
          </a:p>
          <a:p>
            <a:pPr rtl="0"/>
            <a:r>
              <a:rPr lang="zh-TW" altLang="en-US" dirty="0"/>
              <a:t>報告製作</a:t>
            </a:r>
          </a:p>
          <a:p>
            <a:pPr rtl="0"/>
            <a:endParaRPr lang="zh-TW" altLang="en-US" dirty="0"/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585697B7-EBBB-0E4B-AA02-0D3F94821C6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/>
          <a:lstStyle/>
          <a:p>
            <a:pPr rtl="0"/>
            <a:r>
              <a:rPr lang="zh-TW" altLang="en-US" dirty="0"/>
              <a:t>蔡德誠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C2ECAAA-1E9C-4845-8EA9-E11A76F0815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dirty="0"/>
              <a:t>程式碼編寫</a:t>
            </a:r>
            <a:endParaRPr lang="en-US" altLang="zh-TW" dirty="0"/>
          </a:p>
          <a:p>
            <a:pPr rtl="0"/>
            <a:r>
              <a:rPr lang="zh-TW" altLang="en-US" dirty="0"/>
              <a:t>排版設計</a:t>
            </a:r>
            <a:endParaRPr lang="en-US" altLang="zh-TW" dirty="0"/>
          </a:p>
          <a:p>
            <a:pPr rtl="0"/>
            <a:r>
              <a:rPr lang="zh-TW" altLang="en-US" dirty="0"/>
              <a:t>功能編寫</a:t>
            </a:r>
          </a:p>
          <a:p>
            <a:pPr rtl="0"/>
            <a:endParaRPr lang="zh-TW" altLang="en-US" dirty="0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5202033-17DD-3E4F-BB90-ADC6A1F0C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</p:spPr>
        <p:txBody>
          <a:bodyPr rtlCol="0"/>
          <a:lstStyle/>
          <a:p>
            <a:pPr rtl="0"/>
            <a:fld id="{C6DA6709-C7B4-41B2-A375-DC3804C00309}" type="datetime1">
              <a:rPr lang="en-US" altLang="zh-TW" smtClean="0"/>
              <a:t>6/2/2024</a:t>
            </a:fld>
            <a:endParaRPr lang="zh-TW" altLang="en-US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B42ACFC2-B54A-8244-B5D9-4B1EC2EED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TW" altLang="en-US"/>
              <a:t>簡報標題</a:t>
            </a: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609FC03-B5BE-D846-993A-8E351C950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50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7803786" cy="2387600"/>
          </a:xfrm>
        </p:spPr>
        <p:txBody>
          <a:bodyPr rtlCol="0"/>
          <a:lstStyle/>
          <a:p>
            <a:pPr rtl="0"/>
            <a:r>
              <a:rPr lang="en-US" altLang="zh-TW" sz="5400" dirty="0"/>
              <a:t>Thanks for listening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 rtl="0">
              <a:buAutoNum type="arabicPeriod"/>
            </a:pPr>
            <a:r>
              <a:rPr lang="zh-TW" altLang="en-US" dirty="0"/>
              <a:t>發想</a:t>
            </a:r>
            <a:endParaRPr lang="en-US" altLang="zh-TW" dirty="0"/>
          </a:p>
          <a:p>
            <a:pPr marL="514350" indent="-514350" rtl="0">
              <a:buAutoNum type="arabicPeriod"/>
            </a:pPr>
            <a:r>
              <a:rPr lang="zh-TW" altLang="en-US" dirty="0"/>
              <a:t>內容大致介紹</a:t>
            </a:r>
            <a:endParaRPr lang="en-US" altLang="zh-TW" dirty="0"/>
          </a:p>
          <a:p>
            <a:pPr marL="514350" indent="-514350" rtl="0">
              <a:buAutoNum type="arabicPeriod"/>
            </a:pPr>
            <a:r>
              <a:rPr lang="zh-TW" altLang="en-US" dirty="0"/>
              <a:t>畫面設計及細項介紹</a:t>
            </a:r>
            <a:endParaRPr lang="en-US" altLang="zh-TW" dirty="0"/>
          </a:p>
          <a:p>
            <a:pPr marL="514350" indent="-514350" rtl="0">
              <a:buAutoNum type="arabicPeriod"/>
            </a:pPr>
            <a:r>
              <a:rPr lang="zh-TW" altLang="en-US" dirty="0"/>
              <a:t>結尾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fld id="{26509017-0F6F-4CFD-A863-5FCBD341DC01}" type="datetime1">
              <a:rPr lang="en-US" altLang="zh-TW" smtClean="0"/>
              <a:t>6/2/2024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TW" altLang="en-US"/>
              <a:t>簡報標題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zh-TW" altLang="en-US" dirty="0"/>
              <a:t>發想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dirty="0"/>
              <a:t>由於個人對鐵路的喜好，選定了這方面的主題。</a:t>
            </a:r>
            <a:endParaRPr lang="en-US" altLang="zh-TW" dirty="0"/>
          </a:p>
          <a:p>
            <a:pPr rtl="0"/>
            <a:r>
              <a:rPr lang="zh-TW" altLang="en-US" dirty="0"/>
              <a:t>雖然市面上已經有了相關的 </a:t>
            </a:r>
            <a:r>
              <a:rPr lang="en-US" altLang="zh-TW" dirty="0"/>
              <a:t>APP</a:t>
            </a:r>
            <a:r>
              <a:rPr lang="zh-TW" altLang="en-US" dirty="0"/>
              <a:t>，但是既然都有想法了，要做才知道</a:t>
            </a:r>
            <a:endParaRPr lang="en-US" altLang="zh-TW" dirty="0"/>
          </a:p>
          <a:p>
            <a:pPr rtl="0"/>
            <a:r>
              <a:rPr lang="en-US" altLang="zh-TW" dirty="0"/>
              <a:t>(</a:t>
            </a:r>
            <a:r>
              <a:rPr lang="zh-TW" altLang="en-US" dirty="0"/>
              <a:t>實際上的程式做的感想後述補充</a:t>
            </a:r>
            <a:r>
              <a:rPr lang="en-US" altLang="zh-TW" dirty="0"/>
              <a:t>)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799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43F67-9C70-4748-8C0C-3A7863422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zh-TW" altLang="en-US" dirty="0"/>
              <a:t>內容介紹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B371F2-DBA5-415A-82C8-651F587B8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TW" altLang="en-US" dirty="0"/>
              <a:t>本 </a:t>
            </a:r>
            <a:r>
              <a:rPr lang="en-US" altLang="zh-TW" dirty="0"/>
              <a:t>APP</a:t>
            </a:r>
            <a:r>
              <a:rPr lang="zh-TW" altLang="en-US" dirty="0"/>
              <a:t> 具有基本的查詢功能 可以查詢當日的</a:t>
            </a:r>
            <a:r>
              <a:rPr lang="en-US" altLang="zh-TW" dirty="0"/>
              <a:t>:</a:t>
            </a:r>
            <a:br>
              <a:rPr lang="en-US" altLang="zh-TW" dirty="0"/>
            </a:br>
            <a:r>
              <a:rPr lang="zh-TW" altLang="en-US" dirty="0"/>
              <a:t>車次</a:t>
            </a:r>
            <a:br>
              <a:rPr lang="en-US" altLang="zh-TW" dirty="0"/>
            </a:br>
            <a:r>
              <a:rPr lang="zh-TW" altLang="en-US" dirty="0"/>
              <a:t>車站</a:t>
            </a:r>
            <a:br>
              <a:rPr lang="en-US" altLang="zh-TW" dirty="0"/>
            </a:br>
            <a:r>
              <a:rPr lang="zh-TW" altLang="en-US" dirty="0"/>
              <a:t>以及從某站到某站的可直達車次</a:t>
            </a:r>
            <a:endParaRPr lang="en-US" altLang="zh-TW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056174-CBC5-7B48-9681-7DDAC423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93FA18-50D6-0344-B477-1D7C91CF4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endParaRPr lang="zh-TW" alt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4C72D2-EFDF-844A-8472-CB49A59B1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US" altLang="zh-TW" smtClean="0"/>
              <a:pPr rtl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750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BCB4FEE-FF3A-DBC1-A63A-E3838425F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5266" y="68263"/>
            <a:ext cx="3041467" cy="6721475"/>
          </a:xfrm>
          <a:prstGeom prst="rect">
            <a:avLst/>
          </a:prstGeom>
          <a:noFill/>
        </p:spPr>
      </p:pic>
      <p:sp>
        <p:nvSpPr>
          <p:cNvPr id="3" name="日期版面配置區 2" hidden="1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1701018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6029FDC3-7F04-49BB-A012-C10ED2668038}" type="datetime1">
              <a:rPr lang="en-US" altLang="zh-TW" smtClean="0"/>
              <a:pPr rtl="0">
                <a:spcAft>
                  <a:spcPts val="600"/>
                </a:spcAft>
              </a:pPr>
              <a:t>6/2/2024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zh-TW" altLang="en-US" dirty="0"/>
              <a:t>簡報標題</a:t>
            </a:r>
            <a:endParaRPr lang="zh-TW" altLang="en-US"/>
          </a:p>
        </p:txBody>
      </p:sp>
      <p:sp>
        <p:nvSpPr>
          <p:cNvPr id="7" name="投影片編號版面配置區 6" hidden="1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altLang="zh-TW" smtClean="0"/>
              <a:pPr rtl="0">
                <a:spcAft>
                  <a:spcPts val="600"/>
                </a:spcAft>
              </a:pPr>
              <a:t>5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F71EEA-5E33-3B77-4676-4E8CDD618B75}"/>
              </a:ext>
            </a:extLst>
          </p:cNvPr>
          <p:cNvSpPr txBox="1"/>
          <p:nvPr/>
        </p:nvSpPr>
        <p:spPr>
          <a:xfrm>
            <a:off x="518160" y="670560"/>
            <a:ext cx="34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主畫面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3AF13191-BAB9-ECC9-1EEF-170FBDB3C596}"/>
              </a:ext>
            </a:extLst>
          </p:cNvPr>
          <p:cNvSpPr/>
          <p:nvPr/>
        </p:nvSpPr>
        <p:spPr>
          <a:xfrm>
            <a:off x="7985760" y="5008880"/>
            <a:ext cx="3261360" cy="14681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目錄、選項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9820416-089A-65DC-917A-5E09525DE1DE}"/>
              </a:ext>
            </a:extLst>
          </p:cNvPr>
          <p:cNvSpPr txBox="1"/>
          <p:nvPr/>
        </p:nvSpPr>
        <p:spPr>
          <a:xfrm>
            <a:off x="0" y="68263"/>
            <a:ext cx="403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畫面設計及內容介紹</a:t>
            </a:r>
          </a:p>
        </p:txBody>
      </p:sp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 hidden="1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1701018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6029FDC3-7F04-49BB-A012-C10ED2668038}" type="datetime1">
              <a:rPr lang="en-US" altLang="zh-TW" smtClean="0"/>
              <a:pPr rtl="0">
                <a:spcAft>
                  <a:spcPts val="600"/>
                </a:spcAft>
              </a:pPr>
              <a:t>6/2/2024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zh-TW" altLang="en-US" dirty="0"/>
              <a:t>簡報標題</a:t>
            </a:r>
            <a:endParaRPr lang="zh-TW" altLang="en-US"/>
          </a:p>
        </p:txBody>
      </p:sp>
      <p:sp>
        <p:nvSpPr>
          <p:cNvPr id="7" name="投影片編號版面配置區 6" hidden="1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altLang="zh-TW" smtClean="0"/>
              <a:pPr rtl="0">
                <a:spcAft>
                  <a:spcPts val="600"/>
                </a:spcAft>
              </a:pPr>
              <a:t>6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F71EEA-5E33-3B77-4676-4E8CDD618B75}"/>
              </a:ext>
            </a:extLst>
          </p:cNvPr>
          <p:cNvSpPr txBox="1"/>
          <p:nvPr/>
        </p:nvSpPr>
        <p:spPr>
          <a:xfrm>
            <a:off x="518160" y="670560"/>
            <a:ext cx="34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運行情報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3AF13191-BAB9-ECC9-1EEF-170FBDB3C596}"/>
              </a:ext>
            </a:extLst>
          </p:cNvPr>
          <p:cNvSpPr/>
          <p:nvPr/>
        </p:nvSpPr>
        <p:spPr>
          <a:xfrm>
            <a:off x="8153400" y="772160"/>
            <a:ext cx="3261360" cy="14681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時間有限</a:t>
            </a:r>
            <a:br>
              <a:rPr lang="en-US" altLang="zh-TW" dirty="0"/>
            </a:br>
            <a:r>
              <a:rPr lang="zh-TW" altLang="en-US" dirty="0"/>
              <a:t>此部分跳過了</a:t>
            </a:r>
            <a:r>
              <a:rPr lang="en-US" altLang="zh-TW" dirty="0"/>
              <a:t>XD</a:t>
            </a:r>
            <a:endParaRPr lang="zh-TW" altLang="en-US" dirty="0"/>
          </a:p>
        </p:txBody>
      </p:sp>
      <p:pic>
        <p:nvPicPr>
          <p:cNvPr id="4" name="圖片 3" descr="一張含有 行動電話, 多媒體, 螢幕擷取畫面, 平板電腦 的圖片&#10;&#10;自動產生的描述">
            <a:extLst>
              <a:ext uri="{FF2B5EF4-FFF2-40B4-BE49-F238E27FC236}">
                <a16:creationId xmlns:a16="http://schemas.microsoft.com/office/drawing/2014/main" id="{63775355-7E8A-F2CA-7491-5EB478B71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025" y="0"/>
            <a:ext cx="3173950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1AB06E5-48B7-1087-BA9D-A3F0D6528807}"/>
              </a:ext>
            </a:extLst>
          </p:cNvPr>
          <p:cNvSpPr txBox="1"/>
          <p:nvPr/>
        </p:nvSpPr>
        <p:spPr>
          <a:xfrm>
            <a:off x="0" y="68263"/>
            <a:ext cx="403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畫面設計及內容介紹</a:t>
            </a:r>
          </a:p>
        </p:txBody>
      </p:sp>
    </p:spTree>
    <p:extLst>
      <p:ext uri="{BB962C8B-B14F-4D97-AF65-F5344CB8AC3E}">
        <p14:creationId xmlns:p14="http://schemas.microsoft.com/office/powerpoint/2010/main" val="28722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 hidden="1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1701018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6029FDC3-7F04-49BB-A012-C10ED2668038}" type="datetime1">
              <a:rPr lang="en-US" altLang="zh-TW" smtClean="0"/>
              <a:pPr rtl="0">
                <a:spcAft>
                  <a:spcPts val="600"/>
                </a:spcAft>
              </a:pPr>
              <a:t>6/2/2024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zh-TW" altLang="en-US" dirty="0"/>
              <a:t>簡報標題</a:t>
            </a:r>
            <a:endParaRPr lang="zh-TW" altLang="en-US"/>
          </a:p>
        </p:txBody>
      </p:sp>
      <p:sp>
        <p:nvSpPr>
          <p:cNvPr id="7" name="投影片編號版面配置區 6" hidden="1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altLang="zh-TW" smtClean="0"/>
              <a:pPr rtl="0">
                <a:spcAft>
                  <a:spcPts val="600"/>
                </a:spcAft>
              </a:pPr>
              <a:t>7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F71EEA-5E33-3B77-4676-4E8CDD618B75}"/>
              </a:ext>
            </a:extLst>
          </p:cNvPr>
          <p:cNvSpPr txBox="1"/>
          <p:nvPr/>
        </p:nvSpPr>
        <p:spPr>
          <a:xfrm>
            <a:off x="518160" y="670560"/>
            <a:ext cx="34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路線查詢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3AF13191-BAB9-ECC9-1EEF-170FBDB3C596}"/>
              </a:ext>
            </a:extLst>
          </p:cNvPr>
          <p:cNvSpPr/>
          <p:nvPr/>
        </p:nvSpPr>
        <p:spPr>
          <a:xfrm>
            <a:off x="8153399" y="670560"/>
            <a:ext cx="3261360" cy="14681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起點、終點、日期、時間</a:t>
            </a:r>
            <a:br>
              <a:rPr lang="en-US" altLang="zh-TW" dirty="0"/>
            </a:br>
            <a:r>
              <a:rPr lang="zh-TW" altLang="en-US" dirty="0"/>
              <a:t>需要選擇</a:t>
            </a:r>
          </a:p>
        </p:txBody>
      </p:sp>
      <p:pic>
        <p:nvPicPr>
          <p:cNvPr id="6" name="圖片 5" descr="一張含有 螢幕擷取畫面, 小工具, 通訊設備, 多媒體 的圖片&#10;&#10;自動產生的描述">
            <a:extLst>
              <a:ext uri="{FF2B5EF4-FFF2-40B4-BE49-F238E27FC236}">
                <a16:creationId xmlns:a16="http://schemas.microsoft.com/office/drawing/2014/main" id="{16F8E7A3-83B5-4A2C-6E84-0803527E8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812" y="0"/>
            <a:ext cx="3114376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B6A86D4-BDAA-4FB9-9D04-CC3848E6358E}"/>
              </a:ext>
            </a:extLst>
          </p:cNvPr>
          <p:cNvSpPr txBox="1"/>
          <p:nvPr/>
        </p:nvSpPr>
        <p:spPr>
          <a:xfrm>
            <a:off x="518160" y="1397000"/>
            <a:ext cx="3520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可以透過起點、終點</a:t>
            </a:r>
            <a:endParaRPr lang="en-US" altLang="zh-TW" dirty="0"/>
          </a:p>
          <a:p>
            <a:r>
              <a:rPr lang="zh-TW" altLang="en-US" dirty="0"/>
              <a:t>查詢出可以一車直達的旅程規劃</a:t>
            </a:r>
          </a:p>
        </p:txBody>
      </p:sp>
      <p:pic>
        <p:nvPicPr>
          <p:cNvPr id="10" name="圖片 9" descr="一張含有 文字, 螢幕擷取畫面, 小工具, 多媒體 的圖片&#10;&#10;自動產生的描述">
            <a:extLst>
              <a:ext uri="{FF2B5EF4-FFF2-40B4-BE49-F238E27FC236}">
                <a16:creationId xmlns:a16="http://schemas.microsoft.com/office/drawing/2014/main" id="{2323EC8D-4F44-EE22-567E-F63B5E442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542" y="0"/>
            <a:ext cx="3136915" cy="6858000"/>
          </a:xfrm>
          <a:prstGeom prst="rect">
            <a:avLst/>
          </a:prstGeom>
        </p:spPr>
      </p:pic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E3868EDC-39FB-3031-4572-B2613A0528E1}"/>
              </a:ext>
            </a:extLst>
          </p:cNvPr>
          <p:cNvSpPr/>
          <p:nvPr/>
        </p:nvSpPr>
        <p:spPr>
          <a:xfrm>
            <a:off x="8142130" y="670560"/>
            <a:ext cx="3261360" cy="14681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此為搜尋結果</a:t>
            </a:r>
          </a:p>
        </p:txBody>
      </p:sp>
    </p:spTree>
    <p:extLst>
      <p:ext uri="{BB962C8B-B14F-4D97-AF65-F5344CB8AC3E}">
        <p14:creationId xmlns:p14="http://schemas.microsoft.com/office/powerpoint/2010/main" val="271926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8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 hidden="1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1701018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6029FDC3-7F04-49BB-A012-C10ED2668038}" type="datetime1">
              <a:rPr lang="en-US" altLang="zh-TW" smtClean="0"/>
              <a:pPr rtl="0">
                <a:spcAft>
                  <a:spcPts val="600"/>
                </a:spcAft>
              </a:pPr>
              <a:t>6/2/2024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zh-TW" altLang="en-US" dirty="0"/>
              <a:t>簡報標題</a:t>
            </a:r>
            <a:endParaRPr lang="zh-TW" altLang="en-US"/>
          </a:p>
        </p:txBody>
      </p:sp>
      <p:sp>
        <p:nvSpPr>
          <p:cNvPr id="7" name="投影片編號版面配置區 6" hidden="1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altLang="zh-TW" smtClean="0"/>
              <a:pPr rtl="0">
                <a:spcAft>
                  <a:spcPts val="600"/>
                </a:spcAft>
              </a:pPr>
              <a:t>8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F71EEA-5E33-3B77-4676-4E8CDD618B75}"/>
              </a:ext>
            </a:extLst>
          </p:cNvPr>
          <p:cNvSpPr txBox="1"/>
          <p:nvPr/>
        </p:nvSpPr>
        <p:spPr>
          <a:xfrm>
            <a:off x="518160" y="670560"/>
            <a:ext cx="34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車次查詢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3AF13191-BAB9-ECC9-1EEF-170FBDB3C596}"/>
              </a:ext>
            </a:extLst>
          </p:cNvPr>
          <p:cNvSpPr/>
          <p:nvPr/>
        </p:nvSpPr>
        <p:spPr>
          <a:xfrm>
            <a:off x="8153400" y="772160"/>
            <a:ext cx="3261360" cy="14681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時間的部分其實不用填</a:t>
            </a:r>
            <a:br>
              <a:rPr lang="en-US" altLang="zh-TW" dirty="0"/>
            </a:br>
            <a:r>
              <a:rPr lang="zh-TW" altLang="en-US" dirty="0"/>
              <a:t>但是為了格式統一保留了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DBAECE-CB39-5683-A229-73187E5E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528" y="0"/>
            <a:ext cx="3232943" cy="6858000"/>
          </a:xfrm>
          <a:prstGeom prst="rect">
            <a:avLst/>
          </a:prstGeom>
        </p:spPr>
      </p:pic>
      <p:pic>
        <p:nvPicPr>
          <p:cNvPr id="9" name="圖片 8" descr="一張含有 文字, 螢幕擷取畫面, 小工具, 通訊設備 的圖片&#10;&#10;自動產生的描述">
            <a:extLst>
              <a:ext uri="{FF2B5EF4-FFF2-40B4-BE49-F238E27FC236}">
                <a16:creationId xmlns:a16="http://schemas.microsoft.com/office/drawing/2014/main" id="{9F0A818F-72CF-ADF7-8B7E-9CDC2ED00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578" y="0"/>
            <a:ext cx="3266844" cy="6858000"/>
          </a:xfrm>
          <a:prstGeom prst="rect">
            <a:avLst/>
          </a:prstGeom>
        </p:spPr>
      </p:pic>
      <p:sp>
        <p:nvSpPr>
          <p:cNvPr id="10" name="箭號: 向左 9">
            <a:extLst>
              <a:ext uri="{FF2B5EF4-FFF2-40B4-BE49-F238E27FC236}">
                <a16:creationId xmlns:a16="http://schemas.microsoft.com/office/drawing/2014/main" id="{FD8D39D2-201D-598C-6B56-F605A4ED78F9}"/>
              </a:ext>
            </a:extLst>
          </p:cNvPr>
          <p:cNvSpPr/>
          <p:nvPr/>
        </p:nvSpPr>
        <p:spPr>
          <a:xfrm>
            <a:off x="8153400" y="772160"/>
            <a:ext cx="3261360" cy="14681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結果如左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5D20DA1-4446-F019-2FB5-473DE63C6771}"/>
              </a:ext>
            </a:extLst>
          </p:cNvPr>
          <p:cNvSpPr txBox="1"/>
          <p:nvPr/>
        </p:nvSpPr>
        <p:spPr>
          <a:xfrm>
            <a:off x="518160" y="1534160"/>
            <a:ext cx="3333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查詢特定車次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101512E-F520-9BF9-E449-C9D9DA2B96F2}"/>
              </a:ext>
            </a:extLst>
          </p:cNvPr>
          <p:cNvSpPr txBox="1"/>
          <p:nvPr/>
        </p:nvSpPr>
        <p:spPr>
          <a:xfrm>
            <a:off x="0" y="68263"/>
            <a:ext cx="403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畫面設計及內容介紹</a:t>
            </a:r>
          </a:p>
        </p:txBody>
      </p:sp>
    </p:spTree>
    <p:extLst>
      <p:ext uri="{BB962C8B-B14F-4D97-AF65-F5344CB8AC3E}">
        <p14:creationId xmlns:p14="http://schemas.microsoft.com/office/powerpoint/2010/main" val="1186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 hidden="1">
            <a:extLst>
              <a:ext uri="{FF2B5EF4-FFF2-40B4-BE49-F238E27FC236}">
                <a16:creationId xmlns:a16="http://schemas.microsoft.com/office/drawing/2014/main" id="{6DB30D50-1377-244D-A1A4-32FB836C1F3A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381000" y="6356350"/>
            <a:ext cx="1701018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6029FDC3-7F04-49BB-A012-C10ED2668038}" type="datetime1">
              <a:rPr lang="en-US" altLang="zh-TW" smtClean="0"/>
              <a:pPr rtl="0">
                <a:spcAft>
                  <a:spcPts val="600"/>
                </a:spcAft>
              </a:pPr>
              <a:t>6/2/2024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926C73-F226-914E-AC56-BF3172765F9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r>
              <a:rPr lang="zh-TW" altLang="en-US" dirty="0"/>
              <a:t>簡報標題</a:t>
            </a:r>
            <a:endParaRPr lang="zh-TW" altLang="en-US"/>
          </a:p>
        </p:txBody>
      </p:sp>
      <p:sp>
        <p:nvSpPr>
          <p:cNvPr id="7" name="投影片編號版面配置區 6" hidden="1">
            <a:extLst>
              <a:ext uri="{FF2B5EF4-FFF2-40B4-BE49-F238E27FC236}">
                <a16:creationId xmlns:a16="http://schemas.microsoft.com/office/drawing/2014/main" id="{50A86E01-62BB-5145-A6C3-515717DD327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>
              <a:spcAft>
                <a:spcPts val="600"/>
              </a:spcAft>
            </a:pPr>
            <a:fld id="{294A09A9-5501-47C1-A89A-A340965A2BE2}" type="slidenum">
              <a:rPr lang="en-US" altLang="zh-TW" smtClean="0"/>
              <a:pPr rtl="0">
                <a:spcAft>
                  <a:spcPts val="600"/>
                </a:spcAft>
              </a:pPr>
              <a:t>9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DF71EEA-5E33-3B77-4676-4E8CDD618B75}"/>
              </a:ext>
            </a:extLst>
          </p:cNvPr>
          <p:cNvSpPr txBox="1"/>
          <p:nvPr/>
        </p:nvSpPr>
        <p:spPr>
          <a:xfrm>
            <a:off x="518160" y="670560"/>
            <a:ext cx="340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車站查詢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3AF13191-BAB9-ECC9-1EEF-170FBDB3C596}"/>
              </a:ext>
            </a:extLst>
          </p:cNvPr>
          <p:cNvSpPr/>
          <p:nvPr/>
        </p:nvSpPr>
        <p:spPr>
          <a:xfrm>
            <a:off x="8153400" y="772160"/>
            <a:ext cx="3261360" cy="14681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時間的部分一樣不用填</a:t>
            </a:r>
            <a:br>
              <a:rPr lang="en-US" altLang="zh-TW" dirty="0"/>
            </a:br>
            <a:r>
              <a:rPr lang="zh-TW" altLang="en-US" dirty="0"/>
              <a:t>但是為了格式統一保留了</a:t>
            </a: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FD8D39D2-201D-598C-6B56-F605A4ED78F9}"/>
              </a:ext>
            </a:extLst>
          </p:cNvPr>
          <p:cNvSpPr/>
          <p:nvPr/>
        </p:nvSpPr>
        <p:spPr>
          <a:xfrm>
            <a:off x="8153400" y="772160"/>
            <a:ext cx="3261360" cy="14681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結果如左</a:t>
            </a:r>
          </a:p>
        </p:txBody>
      </p:sp>
      <p:pic>
        <p:nvPicPr>
          <p:cNvPr id="4" name="圖片 3" descr="一張含有 行動電話, 螢幕擷取畫面, 小工具, 文字 的圖片&#10;&#10;自動產生的描述">
            <a:extLst>
              <a:ext uri="{FF2B5EF4-FFF2-40B4-BE49-F238E27FC236}">
                <a16:creationId xmlns:a16="http://schemas.microsoft.com/office/drawing/2014/main" id="{F1963770-CDBB-E0ED-58F5-1916ED091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015" y="0"/>
            <a:ext cx="3333970" cy="68580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146DDC1-2E48-DE30-45AB-DD7E5DAFF188}"/>
              </a:ext>
            </a:extLst>
          </p:cNvPr>
          <p:cNvSpPr txBox="1"/>
          <p:nvPr/>
        </p:nvSpPr>
        <p:spPr>
          <a:xfrm>
            <a:off x="518160" y="1534160"/>
            <a:ext cx="3333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查詢特定車站</a:t>
            </a:r>
            <a:br>
              <a:rPr lang="en-US" altLang="zh-TW" dirty="0"/>
            </a:br>
            <a:r>
              <a:rPr lang="zh-TW" altLang="en-US" dirty="0"/>
              <a:t>在特定時間之後的列車</a:t>
            </a:r>
          </a:p>
        </p:txBody>
      </p:sp>
      <p:pic>
        <p:nvPicPr>
          <p:cNvPr id="14" name="圖片 13" descr="一張含有 文字, 螢幕擷取畫面, 多媒體, 電子裝置 的圖片&#10;&#10;自動產生的描述">
            <a:extLst>
              <a:ext uri="{FF2B5EF4-FFF2-40B4-BE49-F238E27FC236}">
                <a16:creationId xmlns:a16="http://schemas.microsoft.com/office/drawing/2014/main" id="{70F09852-EF3A-53B7-58D8-BD2E2EF50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547" y="0"/>
            <a:ext cx="3364906" cy="6858000"/>
          </a:xfrm>
          <a:prstGeom prst="rect">
            <a:avLst/>
          </a:prstGeom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21E42A7A-29A3-4C0E-434D-097393C106CB}"/>
              </a:ext>
            </a:extLst>
          </p:cNvPr>
          <p:cNvSpPr txBox="1"/>
          <p:nvPr/>
        </p:nvSpPr>
        <p:spPr>
          <a:xfrm>
            <a:off x="0" y="68263"/>
            <a:ext cx="4038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/>
              <a:t>畫面設計及內容介紹</a:t>
            </a:r>
          </a:p>
        </p:txBody>
      </p:sp>
    </p:spTree>
    <p:extLst>
      <p:ext uri="{BB962C8B-B14F-4D97-AF65-F5344CB8AC3E}">
        <p14:creationId xmlns:p14="http://schemas.microsoft.com/office/powerpoint/2010/main" val="16702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0" grpId="0" animBg="1"/>
      <p:bldP spid="8" grpId="0"/>
    </p:bldLst>
  </p:timing>
</p:sld>
</file>

<file path=ppt/theme/theme1.xml><?xml version="1.0" encoding="utf-8"?>
<a:theme xmlns:a="http://schemas.openxmlformats.org/drawingml/2006/main" name="Office 佈景主題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28_TF45331398_Win32" id="{23A4F419-0944-4273-B502-742E5F211EB8}" vid="{3A1ECA11-6685-43D9-8277-0D384E247C8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通用簡報</Template>
  <TotalTime>0</TotalTime>
  <Words>337</Words>
  <Application>Microsoft Office PowerPoint</Application>
  <PresentationFormat>寬螢幕</PresentationFormat>
  <Paragraphs>86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6" baseType="lpstr">
      <vt:lpstr>Microsoft JhengHei UI</vt:lpstr>
      <vt:lpstr>Arial</vt:lpstr>
      <vt:lpstr>Tenorite</vt:lpstr>
      <vt:lpstr>Office 佈景主題</vt:lpstr>
      <vt:lpstr>火車沒煩惱</vt:lpstr>
      <vt:lpstr>目錄</vt:lpstr>
      <vt:lpstr>發想</vt:lpstr>
      <vt:lpstr>內容介紹</vt:lpstr>
      <vt:lpstr>PowerPoint 簡報</vt:lpstr>
      <vt:lpstr>PowerPoint 簡報</vt:lpstr>
      <vt:lpstr>PowerPoint 簡報</vt:lpstr>
      <vt:lpstr>PowerPoint 簡報</vt:lpstr>
      <vt:lpstr>PowerPoint 簡報</vt:lpstr>
      <vt:lpstr>結尾</vt:lpstr>
      <vt:lpstr>分工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火車沒煩惱</dc:title>
  <dc:creator>盧建宏</dc:creator>
  <cp:lastModifiedBy>蔡德誠</cp:lastModifiedBy>
  <cp:revision>2</cp:revision>
  <dcterms:created xsi:type="dcterms:W3CDTF">2024-06-02T14:20:14Z</dcterms:created>
  <dcterms:modified xsi:type="dcterms:W3CDTF">2024-06-02T15:19:51Z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