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35074-1A3E-47A6-AE05-40E4AEC302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452E8E-A0AD-414C-A537-EDD56BAFC8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EB257-F65B-483A-B94F-0701EF267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375E3-B9B9-4EB6-B0B1-31E933A9119A}" type="datetimeFigureOut">
              <a:rPr lang="fi-FI" smtClean="0"/>
              <a:t>29.5.2020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A3F35-091C-4308-8ECE-35E96163D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923A7-3A58-4F35-A9DD-3E39DEFA9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7033C-E6B1-442F-8473-A8F7931DDC0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96771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44738-39F9-4D8D-AA6E-666968635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68CF57-F2A8-436E-B8CD-8D3B0DA0B4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F6D4D-7F7A-4EBE-9019-9D374B66F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375E3-B9B9-4EB6-B0B1-31E933A9119A}" type="datetimeFigureOut">
              <a:rPr lang="fi-FI" smtClean="0"/>
              <a:t>29.5.2020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24C51-1912-4F04-9F69-A66E6EC97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E7A5-8501-44A4-AD74-BB96359FA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7033C-E6B1-442F-8473-A8F7931DDC0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81597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AE1321-08AA-449D-BA23-DE42C13257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8098B1-2CDE-4420-B63C-178A127A92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EA5A7-593D-49E6-A373-580943F3A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375E3-B9B9-4EB6-B0B1-31E933A9119A}" type="datetimeFigureOut">
              <a:rPr lang="fi-FI" smtClean="0"/>
              <a:t>29.5.2020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661E9-83BA-4909-979B-2B18BCE1D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7F70C-899E-46E6-ACEB-19233D5DC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7033C-E6B1-442F-8473-A8F7931DDC0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45830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517C9-8C2B-4CF3-BAD0-918FEB75A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C3F4C-C1B7-4A83-BEDC-D739986C7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9AF2D-BCFC-4567-BAB0-8D8924E9F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375E3-B9B9-4EB6-B0B1-31E933A9119A}" type="datetimeFigureOut">
              <a:rPr lang="fi-FI" smtClean="0"/>
              <a:t>29.5.2020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D066E-E0C2-4F12-AA93-DEDABA3EB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06D28-C2FE-42CD-88EB-3922C845B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7033C-E6B1-442F-8473-A8F7931DDC0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82830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37963-DC65-48C1-8D7E-7A6DE2868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F11D22-DB61-4815-85F2-12E71B3C2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0E364-6EA7-44BC-93B9-F78231FBF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375E3-B9B9-4EB6-B0B1-31E933A9119A}" type="datetimeFigureOut">
              <a:rPr lang="fi-FI" smtClean="0"/>
              <a:t>29.5.2020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25802-C78F-40F1-9221-E1CADCE6F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53F8A-10DA-4B67-A884-BE22B4C90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7033C-E6B1-442F-8473-A8F7931DDC0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21098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9A06E-0DA0-4B3D-8B7B-2FE3D58A1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10E64-D969-4C21-9D5F-5B0FFBBC05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09819A-985D-4063-BDA0-36248682C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0B94BB-20C7-4D96-BECB-DEC57DAC9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375E3-B9B9-4EB6-B0B1-31E933A9119A}" type="datetimeFigureOut">
              <a:rPr lang="fi-FI" smtClean="0"/>
              <a:t>29.5.2020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D1148C-E1B7-4184-9D19-E50A20E6B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5B45CF-C21A-4009-A17C-FDD765958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7033C-E6B1-442F-8473-A8F7931DDC0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75555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A6524-DD3D-49D4-B5AD-C08894179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E1B9E-2841-46B6-906B-B4FF1E96A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644A6F-63BE-4C29-B8C0-5905295DDA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F36ABB-B4E7-4B80-881F-67D18BAED9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F32D8E-F7EA-4F10-9FAD-3C19C50760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1449AB-FC7B-4665-8B34-38FE77CFB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375E3-B9B9-4EB6-B0B1-31E933A9119A}" type="datetimeFigureOut">
              <a:rPr lang="fi-FI" smtClean="0"/>
              <a:t>29.5.2020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720C84-6698-4EC3-95DD-648EFFF85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AE4C14-1518-4C9E-ACA8-37AEE35AA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7033C-E6B1-442F-8473-A8F7931DDC0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1052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B4DB7-C863-409B-A5F5-8E10B2267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137D36-4E5A-4B51-A482-7DA725E23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375E3-B9B9-4EB6-B0B1-31E933A9119A}" type="datetimeFigureOut">
              <a:rPr lang="fi-FI" smtClean="0"/>
              <a:t>29.5.2020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E1B92E-27B8-4F39-86BB-157AE8407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86348B-5D84-4111-A9F7-FCD21E332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7033C-E6B1-442F-8473-A8F7931DDC0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64161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B9C95B-DA73-441E-88E0-447DBEF2A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375E3-B9B9-4EB6-B0B1-31E933A9119A}" type="datetimeFigureOut">
              <a:rPr lang="fi-FI" smtClean="0"/>
              <a:t>29.5.2020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2BE165-98FF-4981-82E2-8D3DAA86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426C27-ECD7-4D17-93B5-F04AFE1EC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7033C-E6B1-442F-8473-A8F7931DDC0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76613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D5774-292E-47F2-9CC0-0EE6DA564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06A31-504E-4D7C-B166-312F85339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08ED05-FECA-418F-B522-F0CF94D18C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46DA73-6425-4A8F-A6CB-430A06AC8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375E3-B9B9-4EB6-B0B1-31E933A9119A}" type="datetimeFigureOut">
              <a:rPr lang="fi-FI" smtClean="0"/>
              <a:t>29.5.2020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8AFD65-CB0B-43DE-8A79-F2F82F0EF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E1E7A-82B7-4DB1-9B72-81F2CD2FF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7033C-E6B1-442F-8473-A8F7931DDC0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99713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948F0-A264-4011-A97C-8A2583569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EF11DA-CC3C-46A9-8BE8-9DBA5588F3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31310C-7A48-4AFA-BEE2-A991017EF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CE0092-B1C4-45B0-994F-8F5F598A1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375E3-B9B9-4EB6-B0B1-31E933A9119A}" type="datetimeFigureOut">
              <a:rPr lang="fi-FI" smtClean="0"/>
              <a:t>29.5.2020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EC7F4-11C2-4F70-AB73-DE06B27A2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1E97F-EA26-443F-94BF-6C71B1F2A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7033C-E6B1-442F-8473-A8F7931DDC0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97634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8B0438-7DB2-4C04-AEE6-85BD384CE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21AA8-92AE-4EDF-AD49-DEBE5B772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508DA-792C-486D-A21B-77E164870B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375E3-B9B9-4EB6-B0B1-31E933A9119A}" type="datetimeFigureOut">
              <a:rPr lang="fi-FI" smtClean="0"/>
              <a:t>29.5.2020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24AEC-1152-40E5-8B2F-68633F4FC4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CA9CE-69E7-4E11-BC87-528C341F58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7033C-E6B1-442F-8473-A8F7931DDC0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32937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mbeddedartistry.com/blog/2017/07/26/stdstring-vs-c-string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92DFF-4117-498D-ABED-915E7AB7A0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Langattomat tietoliikennejärjestelmät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1E1B0B-2350-4F23-A62E-CA7AF7BAA4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Protokollan suunnittelu ja toteutustehtävä</a:t>
            </a:r>
          </a:p>
        </p:txBody>
      </p:sp>
    </p:spTree>
    <p:extLst>
      <p:ext uri="{BB962C8B-B14F-4D97-AF65-F5344CB8AC3E}">
        <p14:creationId xmlns:p14="http://schemas.microsoft.com/office/powerpoint/2010/main" val="1156571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306ED-98B5-4E45-BD01-258BC9798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Kaksi vaihtoehtoista toteutustapaa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05B72D-1811-43F0-89DA-C2949EBD9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75" y="1533036"/>
            <a:ext cx="3105150" cy="2400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0C9D0F-5409-4739-85E6-6913FCDFD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1515" y="1733923"/>
            <a:ext cx="3105150" cy="2400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8E4472-6664-4BEE-B252-0D2DE42E2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977" y="4479349"/>
            <a:ext cx="3105150" cy="24003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14F77A28-8335-41DA-859E-15FAD842C711}"/>
              </a:ext>
            </a:extLst>
          </p:cNvPr>
          <p:cNvGrpSpPr/>
          <p:nvPr/>
        </p:nvGrpSpPr>
        <p:grpSpPr>
          <a:xfrm>
            <a:off x="4017537" y="1639846"/>
            <a:ext cx="4156928" cy="2494377"/>
            <a:chOff x="4017537" y="1639846"/>
            <a:chExt cx="4156928" cy="249437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AF44A6C-FA4E-441A-AAE6-4CA50BAC705C}"/>
                </a:ext>
              </a:extLst>
            </p:cNvPr>
            <p:cNvGrpSpPr/>
            <p:nvPr/>
          </p:nvGrpSpPr>
          <p:grpSpPr>
            <a:xfrm>
              <a:off x="4017537" y="1639846"/>
              <a:ext cx="4156928" cy="1159237"/>
              <a:chOff x="4017537" y="2406922"/>
              <a:chExt cx="4156928" cy="1159237"/>
            </a:xfrm>
          </p:grpSpPr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FFAE0754-E91E-4FE9-9D41-40F12F01ED82}"/>
                  </a:ext>
                </a:extLst>
              </p:cNvPr>
              <p:cNvSpPr/>
              <p:nvPr/>
            </p:nvSpPr>
            <p:spPr>
              <a:xfrm>
                <a:off x="4017537" y="2550932"/>
                <a:ext cx="4156928" cy="814340"/>
              </a:xfrm>
              <a:prstGeom prst="arc">
                <a:avLst>
                  <a:gd name="adj1" fmla="val 10755124"/>
                  <a:gd name="adj2" fmla="val 0"/>
                </a:avLst>
              </a:prstGeom>
              <a:ln w="571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F35B0964-E314-4700-BBBA-7DCF0DDD8D8C}"/>
                  </a:ext>
                </a:extLst>
              </p:cNvPr>
              <p:cNvSpPr/>
              <p:nvPr/>
            </p:nvSpPr>
            <p:spPr>
              <a:xfrm flipH="1" flipV="1">
                <a:off x="4017537" y="2406922"/>
                <a:ext cx="4156928" cy="1159237"/>
              </a:xfrm>
              <a:prstGeom prst="arc">
                <a:avLst>
                  <a:gd name="adj1" fmla="val 10755124"/>
                  <a:gd name="adj2" fmla="val 0"/>
                </a:avLst>
              </a:prstGeom>
              <a:ln w="5715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A2D7E80-2FF5-454B-85AB-9F70E65C237B}"/>
                </a:ext>
              </a:extLst>
            </p:cNvPr>
            <p:cNvGrpSpPr/>
            <p:nvPr/>
          </p:nvGrpSpPr>
          <p:grpSpPr>
            <a:xfrm flipH="1">
              <a:off x="4017537" y="2974986"/>
              <a:ext cx="4156928" cy="1159237"/>
              <a:chOff x="4017537" y="2406922"/>
              <a:chExt cx="4156928" cy="1159237"/>
            </a:xfrm>
          </p:grpSpPr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C17ACE7D-FA16-4842-9EFB-AB756C0AEB64}"/>
                  </a:ext>
                </a:extLst>
              </p:cNvPr>
              <p:cNvSpPr/>
              <p:nvPr/>
            </p:nvSpPr>
            <p:spPr>
              <a:xfrm>
                <a:off x="4017537" y="2550932"/>
                <a:ext cx="4156928" cy="814340"/>
              </a:xfrm>
              <a:prstGeom prst="arc">
                <a:avLst>
                  <a:gd name="adj1" fmla="val 10755124"/>
                  <a:gd name="adj2" fmla="val 0"/>
                </a:avLst>
              </a:prstGeom>
              <a:ln w="571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BA0017E4-BE7A-4720-8771-5291CB8D86A2}"/>
                  </a:ext>
                </a:extLst>
              </p:cNvPr>
              <p:cNvSpPr/>
              <p:nvPr/>
            </p:nvSpPr>
            <p:spPr>
              <a:xfrm flipH="1" flipV="1">
                <a:off x="4017537" y="2406922"/>
                <a:ext cx="4156928" cy="1159237"/>
              </a:xfrm>
              <a:prstGeom prst="arc">
                <a:avLst>
                  <a:gd name="adj1" fmla="val 10755124"/>
                  <a:gd name="adj2" fmla="val 0"/>
                </a:avLst>
              </a:prstGeom>
              <a:ln w="5715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04A8B32-5CB4-4F13-AAC8-4F70044AA0A1}"/>
              </a:ext>
            </a:extLst>
          </p:cNvPr>
          <p:cNvGrpSpPr/>
          <p:nvPr/>
        </p:nvGrpSpPr>
        <p:grpSpPr>
          <a:xfrm>
            <a:off x="5412894" y="6015376"/>
            <a:ext cx="2078465" cy="665278"/>
            <a:chOff x="4017537" y="1639846"/>
            <a:chExt cx="4156928" cy="2494377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A8CA83C-47DF-45F3-92F8-3461BE289EBE}"/>
                </a:ext>
              </a:extLst>
            </p:cNvPr>
            <p:cNvGrpSpPr/>
            <p:nvPr/>
          </p:nvGrpSpPr>
          <p:grpSpPr>
            <a:xfrm>
              <a:off x="4017537" y="1639846"/>
              <a:ext cx="4156928" cy="1159237"/>
              <a:chOff x="4017537" y="2406922"/>
              <a:chExt cx="4156928" cy="1159237"/>
            </a:xfrm>
          </p:grpSpPr>
          <p:sp>
            <p:nvSpPr>
              <p:cNvPr id="20" name="Arc 19">
                <a:extLst>
                  <a:ext uri="{FF2B5EF4-FFF2-40B4-BE49-F238E27FC236}">
                    <a16:creationId xmlns:a16="http://schemas.microsoft.com/office/drawing/2014/main" id="{3A3947B8-C9A7-4466-8D6F-369F4F08DCE2}"/>
                  </a:ext>
                </a:extLst>
              </p:cNvPr>
              <p:cNvSpPr/>
              <p:nvPr/>
            </p:nvSpPr>
            <p:spPr>
              <a:xfrm>
                <a:off x="4017537" y="2550932"/>
                <a:ext cx="4156928" cy="814340"/>
              </a:xfrm>
              <a:prstGeom prst="arc">
                <a:avLst>
                  <a:gd name="adj1" fmla="val 10755124"/>
                  <a:gd name="adj2" fmla="val 0"/>
                </a:avLst>
              </a:prstGeom>
              <a:ln w="571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B2445731-B611-4A80-93AD-4A80CE258911}"/>
                  </a:ext>
                </a:extLst>
              </p:cNvPr>
              <p:cNvSpPr/>
              <p:nvPr/>
            </p:nvSpPr>
            <p:spPr>
              <a:xfrm flipH="1" flipV="1">
                <a:off x="4017537" y="2406922"/>
                <a:ext cx="4156928" cy="1159237"/>
              </a:xfrm>
              <a:prstGeom prst="arc">
                <a:avLst>
                  <a:gd name="adj1" fmla="val 10755124"/>
                  <a:gd name="adj2" fmla="val 0"/>
                </a:avLst>
              </a:prstGeom>
              <a:ln w="5715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6F472CA-63AE-45DA-B415-6CE02293675A}"/>
                </a:ext>
              </a:extLst>
            </p:cNvPr>
            <p:cNvGrpSpPr/>
            <p:nvPr/>
          </p:nvGrpSpPr>
          <p:grpSpPr>
            <a:xfrm flipH="1">
              <a:off x="4017537" y="2974986"/>
              <a:ext cx="4156928" cy="1159237"/>
              <a:chOff x="4017537" y="2406922"/>
              <a:chExt cx="4156928" cy="1159237"/>
            </a:xfrm>
          </p:grpSpPr>
          <p:sp>
            <p:nvSpPr>
              <p:cNvPr id="18" name="Arc 17">
                <a:extLst>
                  <a:ext uri="{FF2B5EF4-FFF2-40B4-BE49-F238E27FC236}">
                    <a16:creationId xmlns:a16="http://schemas.microsoft.com/office/drawing/2014/main" id="{D765DDCF-2DFC-47A3-9F3D-7F95DDA60FD5}"/>
                  </a:ext>
                </a:extLst>
              </p:cNvPr>
              <p:cNvSpPr/>
              <p:nvPr/>
            </p:nvSpPr>
            <p:spPr>
              <a:xfrm>
                <a:off x="4017537" y="2550932"/>
                <a:ext cx="4156928" cy="814340"/>
              </a:xfrm>
              <a:prstGeom prst="arc">
                <a:avLst>
                  <a:gd name="adj1" fmla="val 10755124"/>
                  <a:gd name="adj2" fmla="val 0"/>
                </a:avLst>
              </a:prstGeom>
              <a:ln w="571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  <p:sp>
            <p:nvSpPr>
              <p:cNvPr id="19" name="Arc 18">
                <a:extLst>
                  <a:ext uri="{FF2B5EF4-FFF2-40B4-BE49-F238E27FC236}">
                    <a16:creationId xmlns:a16="http://schemas.microsoft.com/office/drawing/2014/main" id="{563FD4C1-21C7-4EB1-A19C-ADDA45635C26}"/>
                  </a:ext>
                </a:extLst>
              </p:cNvPr>
              <p:cNvSpPr/>
              <p:nvPr/>
            </p:nvSpPr>
            <p:spPr>
              <a:xfrm flipH="1" flipV="1">
                <a:off x="4017537" y="2406922"/>
                <a:ext cx="4156928" cy="1159237"/>
              </a:xfrm>
              <a:prstGeom prst="arc">
                <a:avLst>
                  <a:gd name="adj1" fmla="val 10755124"/>
                  <a:gd name="adj2" fmla="val 0"/>
                </a:avLst>
              </a:prstGeom>
              <a:ln w="5715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33564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F939A0-1571-4666-80E4-21E991838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Tehtävän tavoite: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76A270-8FDD-4389-8F09-964DEDAD4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i-FI" dirty="0"/>
              <a:t>Oppia konkreettisesti mitä protokollat ovat ja kuinka monella eri tavalla saman asian voi tehdä.</a:t>
            </a:r>
          </a:p>
          <a:p>
            <a:pPr marL="514350" indent="-514350">
              <a:buFont typeface="+mj-lt"/>
              <a:buAutoNum type="arabicPeriod"/>
            </a:pPr>
            <a:endParaRPr lang="fi-FI" dirty="0"/>
          </a:p>
          <a:p>
            <a:pPr marL="514350" indent="-514350">
              <a:buFont typeface="+mj-lt"/>
              <a:buAutoNum type="arabicPeriod"/>
            </a:pPr>
            <a:r>
              <a:rPr lang="fi-FI" dirty="0"/>
              <a:t>Oppia taas vähän lisää C++ ohjelmoinnista</a:t>
            </a:r>
          </a:p>
          <a:p>
            <a:pPr marL="514350" indent="-514350">
              <a:buFont typeface="+mj-lt"/>
              <a:buAutoNum type="arabicPeriod"/>
            </a:pPr>
            <a:endParaRPr lang="fi-FI" dirty="0"/>
          </a:p>
          <a:p>
            <a:pPr marL="514350" indent="-514350">
              <a:buFont typeface="+mj-lt"/>
              <a:buAutoNum type="arabicPeriod"/>
            </a:pPr>
            <a:r>
              <a:rPr lang="fi-FI" dirty="0"/>
              <a:t>Oppia rakentamaan sovellus pienissä testattavissa palasissa.</a:t>
            </a:r>
          </a:p>
        </p:txBody>
      </p:sp>
    </p:spTree>
    <p:extLst>
      <p:ext uri="{BB962C8B-B14F-4D97-AF65-F5344CB8AC3E}">
        <p14:creationId xmlns:p14="http://schemas.microsoft.com/office/powerpoint/2010/main" val="2452237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5B782-E6DF-45E5-9B2B-37B3BD7DB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Annettavan koodin selitys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FE558-625D-4A5F-A286-8A2E4F2EC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i-FI" dirty="0"/>
              <a:t>Ne jotka tekee kahdella </a:t>
            </a:r>
            <a:r>
              <a:rPr lang="fi-FI" dirty="0" err="1"/>
              <a:t>Nucleolla</a:t>
            </a:r>
            <a:r>
              <a:rPr lang="fi-FI" dirty="0"/>
              <a:t> ryhmätyönä =&gt; ohjelma on simppeli</a:t>
            </a:r>
          </a:p>
          <a:p>
            <a:pPr marL="514350" indent="-514350">
              <a:buFont typeface="+mj-lt"/>
              <a:buAutoNum type="arabicPeriod"/>
            </a:pPr>
            <a:r>
              <a:rPr lang="fi-FI" dirty="0"/>
              <a:t>Yhdellä </a:t>
            </a:r>
            <a:r>
              <a:rPr lang="fi-FI" dirty="0" err="1"/>
              <a:t>Nucleolla</a:t>
            </a:r>
            <a:r>
              <a:rPr lang="fi-FI" dirty="0"/>
              <a:t> tehtäessä samassa mikrokontrollerissa pitää ajaa kahta </a:t>
            </a:r>
            <a:r>
              <a:rPr lang="fi-FI" dirty="0" err="1"/>
              <a:t>threadia</a:t>
            </a:r>
            <a:r>
              <a:rPr lang="fi-FI" dirty="0"/>
              <a:t> yhtä aikaa käyttöjärjestelmän avulla.</a:t>
            </a:r>
          </a:p>
          <a:p>
            <a:pPr marL="514350" indent="-514350">
              <a:buFont typeface="+mj-lt"/>
              <a:buAutoNum type="arabicPeriod"/>
            </a:pPr>
            <a:r>
              <a:rPr lang="fi-FI" dirty="0"/>
              <a:t>Molempia auttaa varmaan tuo C++ </a:t>
            </a:r>
            <a:r>
              <a:rPr lang="fi-FI" dirty="0" err="1"/>
              <a:t>vs</a:t>
            </a:r>
            <a:r>
              <a:rPr lang="fi-FI" dirty="0"/>
              <a:t> C-</a:t>
            </a:r>
            <a:r>
              <a:rPr lang="fi-FI" dirty="0" err="1"/>
              <a:t>string</a:t>
            </a:r>
            <a:r>
              <a:rPr lang="fi-FI" dirty="0"/>
              <a:t> selvitys. </a:t>
            </a:r>
          </a:p>
        </p:txBody>
      </p:sp>
    </p:spTree>
    <p:extLst>
      <p:ext uri="{BB962C8B-B14F-4D97-AF65-F5344CB8AC3E}">
        <p14:creationId xmlns:p14="http://schemas.microsoft.com/office/powerpoint/2010/main" val="2765032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1F8A0-79C1-4C17-A4A5-387A0518E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C-</a:t>
            </a:r>
            <a:r>
              <a:rPr lang="fi-FI" dirty="0" err="1"/>
              <a:t>string</a:t>
            </a:r>
            <a:r>
              <a:rPr lang="fi-FI" dirty="0"/>
              <a:t> </a:t>
            </a:r>
            <a:r>
              <a:rPr lang="fi-FI" dirty="0" err="1"/>
              <a:t>vs</a:t>
            </a:r>
            <a:r>
              <a:rPr lang="fi-FI" dirty="0"/>
              <a:t> C++ </a:t>
            </a:r>
            <a:r>
              <a:rPr lang="fi-FI" dirty="0" err="1"/>
              <a:t>string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A9FD1-624B-4A02-813F-00D88284E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u="sng" dirty="0">
                <a:hlinkClick r:id="rId2"/>
              </a:rPr>
              <a:t>https://embeddedartistry.com/blog/2017/07/26/stdstring-vs-c-strings</a:t>
            </a:r>
            <a:r>
              <a:rPr lang="fi-FI" dirty="0">
                <a:hlinkClick r:id="rId2"/>
              </a:rPr>
              <a:t>/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660192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95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Langattomat tietoliikennejärjestelmät</vt:lpstr>
      <vt:lpstr>Kaksi vaihtoehtoista toteutustapaa</vt:lpstr>
      <vt:lpstr>Tehtävän tavoite:</vt:lpstr>
      <vt:lpstr>Annettavan koodin selitys</vt:lpstr>
      <vt:lpstr>C-string vs C++ string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 Jyrkkä</dc:creator>
  <cp:lastModifiedBy>Kari Jyrkkä</cp:lastModifiedBy>
  <cp:revision>8</cp:revision>
  <dcterms:created xsi:type="dcterms:W3CDTF">2020-05-29T05:52:40Z</dcterms:created>
  <dcterms:modified xsi:type="dcterms:W3CDTF">2020-05-29T09:59:32Z</dcterms:modified>
</cp:coreProperties>
</file>