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A929-1C5C-479B-AD24-A52739F8BF00}" type="datetimeFigureOut">
              <a:rPr lang="en-GB" smtClean="0"/>
              <a:pPr/>
              <a:t>23/02/2014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14D0-6790-48C6-80EF-0C49FDE4C0B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0021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A929-1C5C-479B-AD24-A52739F8BF00}" type="datetimeFigureOut">
              <a:rPr lang="en-GB" smtClean="0"/>
              <a:pPr/>
              <a:t>23/02/2014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14D0-6790-48C6-80EF-0C49FDE4C0B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2981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A929-1C5C-479B-AD24-A52739F8BF00}" type="datetimeFigureOut">
              <a:rPr lang="en-GB" smtClean="0"/>
              <a:pPr/>
              <a:t>23/02/2014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14D0-6790-48C6-80EF-0C49FDE4C0B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2998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A929-1C5C-479B-AD24-A52739F8BF00}" type="datetimeFigureOut">
              <a:rPr lang="en-GB" smtClean="0"/>
              <a:pPr/>
              <a:t>23/02/2014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14D0-6790-48C6-80EF-0C49FDE4C0B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372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A929-1C5C-479B-AD24-A52739F8BF00}" type="datetimeFigureOut">
              <a:rPr lang="en-GB" smtClean="0"/>
              <a:pPr/>
              <a:t>23/02/2014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14D0-6790-48C6-80EF-0C49FDE4C0B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9785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A929-1C5C-479B-AD24-A52739F8BF00}" type="datetimeFigureOut">
              <a:rPr lang="en-GB" smtClean="0"/>
              <a:pPr/>
              <a:t>23/02/2014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14D0-6790-48C6-80EF-0C49FDE4C0B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1512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A929-1C5C-479B-AD24-A52739F8BF00}" type="datetimeFigureOut">
              <a:rPr lang="en-GB" smtClean="0"/>
              <a:pPr/>
              <a:t>23/02/2014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14D0-6790-48C6-80EF-0C49FDE4C0B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3174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A929-1C5C-479B-AD24-A52739F8BF00}" type="datetimeFigureOut">
              <a:rPr lang="en-GB" smtClean="0"/>
              <a:pPr/>
              <a:t>23/02/2014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14D0-6790-48C6-80EF-0C49FDE4C0B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3347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A929-1C5C-479B-AD24-A52739F8BF00}" type="datetimeFigureOut">
              <a:rPr lang="en-GB" smtClean="0"/>
              <a:pPr/>
              <a:t>23/02/2014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14D0-6790-48C6-80EF-0C49FDE4C0B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6119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A929-1C5C-479B-AD24-A52739F8BF00}" type="datetimeFigureOut">
              <a:rPr lang="en-GB" smtClean="0"/>
              <a:pPr/>
              <a:t>23/02/2014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14D0-6790-48C6-80EF-0C49FDE4C0B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9453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A929-1C5C-479B-AD24-A52739F8BF00}" type="datetimeFigureOut">
              <a:rPr lang="en-GB" smtClean="0"/>
              <a:pPr/>
              <a:t>23/02/2014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14D0-6790-48C6-80EF-0C49FDE4C0B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6419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5A929-1C5C-479B-AD24-A52739F8BF00}" type="datetimeFigureOut">
              <a:rPr lang="en-GB" smtClean="0"/>
              <a:pPr/>
              <a:t>23/02/2014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814D0-6790-48C6-80EF-0C49FDE4C0B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2105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772816"/>
            <a:ext cx="7772400" cy="1470025"/>
          </a:xfrm>
        </p:spPr>
        <p:txBody>
          <a:bodyPr>
            <a:normAutofit/>
          </a:bodyPr>
          <a:lstStyle/>
          <a:p>
            <a:r>
              <a:rPr lang="en-GB" sz="6600" b="1" dirty="0" smtClean="0">
                <a:solidFill>
                  <a:schemeClr val="bg1"/>
                </a:solidFill>
              </a:rPr>
              <a:t>Multi-core Processing</a:t>
            </a:r>
            <a:endParaRPr lang="en-GB" sz="66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3068960"/>
            <a:ext cx="6400800" cy="1752600"/>
          </a:xfrm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By Group 1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0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6074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Processors had </a:t>
            </a:r>
            <a:r>
              <a:rPr lang="en-GB" dirty="0" smtClean="0"/>
              <a:t>developed </a:t>
            </a:r>
            <a:r>
              <a:rPr lang="en-GB" dirty="0" smtClean="0"/>
              <a:t>from running with a low clock rate and no caches to a higher clock rate and use of caches</a:t>
            </a:r>
            <a:br>
              <a:rPr lang="en-GB" dirty="0" smtClean="0"/>
            </a:br>
            <a:r>
              <a:rPr lang="en-GB" dirty="0" smtClean="0"/>
              <a:t>	o </a:t>
            </a:r>
            <a:r>
              <a:rPr lang="en-GB" dirty="0"/>
              <a:t>→ multi-core processors that handed multiple </a:t>
            </a:r>
            <a:r>
              <a:rPr lang="en-GB" dirty="0" smtClean="0"/>
              <a:t>	threads </a:t>
            </a:r>
            <a:r>
              <a:rPr lang="en-GB" dirty="0"/>
              <a:t>in </a:t>
            </a:r>
            <a:r>
              <a:rPr lang="en-GB" dirty="0" smtClean="0"/>
              <a:t>parallel</a:t>
            </a:r>
            <a:endParaRPr lang="en-GB" dirty="0"/>
          </a:p>
          <a:p>
            <a:r>
              <a:rPr lang="en-GB" dirty="0" smtClean="0"/>
              <a:t>Three </a:t>
            </a:r>
            <a:r>
              <a:rPr lang="en-GB" dirty="0"/>
              <a:t>ways of handling threads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o </a:t>
            </a:r>
            <a:r>
              <a:rPr lang="en-GB" dirty="0"/>
              <a:t>Coarse-grained and fine-grained: </a:t>
            </a:r>
            <a:r>
              <a:rPr lang="en-GB" dirty="0" smtClean="0"/>
              <a:t>both time-sliced</a:t>
            </a:r>
            <a:br>
              <a:rPr lang="en-GB" dirty="0" smtClean="0"/>
            </a:br>
            <a:r>
              <a:rPr lang="en-GB" dirty="0" smtClean="0"/>
              <a:t>	o </a:t>
            </a:r>
            <a:r>
              <a:rPr lang="en-GB" dirty="0"/>
              <a:t>Multithreading: simultaneous </a:t>
            </a:r>
            <a:r>
              <a:rPr lang="en-GB" dirty="0" smtClean="0"/>
              <a:t>multithreading</a:t>
            </a:r>
          </a:p>
          <a:p>
            <a:r>
              <a:rPr lang="en-GB" dirty="0" smtClean="0"/>
              <a:t> </a:t>
            </a:r>
            <a:r>
              <a:rPr lang="en-GB" dirty="0"/>
              <a:t>The cores needs a way to communicate</a:t>
            </a:r>
            <a:br>
              <a:rPr lang="en-GB" dirty="0"/>
            </a:br>
            <a:r>
              <a:rPr lang="en-GB" dirty="0" smtClean="0"/>
              <a:t>	o </a:t>
            </a:r>
            <a:r>
              <a:rPr lang="en-GB" dirty="0"/>
              <a:t>Shared memory model</a:t>
            </a:r>
            <a:br>
              <a:rPr lang="en-GB" dirty="0"/>
            </a:br>
            <a:r>
              <a:rPr lang="en-GB" dirty="0" smtClean="0"/>
              <a:t>	o </a:t>
            </a:r>
            <a:r>
              <a:rPr lang="en-GB" dirty="0"/>
              <a:t>Distributed memory </a:t>
            </a:r>
            <a:r>
              <a:rPr lang="en-GB" dirty="0" smtClean="0"/>
              <a:t>model</a:t>
            </a:r>
          </a:p>
          <a:p>
            <a:r>
              <a:rPr lang="en-GB" dirty="0" smtClean="0"/>
              <a:t>Cores </a:t>
            </a:r>
            <a:r>
              <a:rPr lang="en-GB" dirty="0"/>
              <a:t>can be either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  homogeneous or heterogeneous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86607" y="4221088"/>
            <a:ext cx="2969962" cy="30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715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8352928" cy="468052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Same Physical space but more transistors due to advance </a:t>
            </a:r>
            <a:r>
              <a:rPr lang="en-GB" dirty="0" smtClean="0"/>
              <a:t>technology</a:t>
            </a:r>
          </a:p>
          <a:p>
            <a:r>
              <a:rPr lang="en-GB" dirty="0" smtClean="0"/>
              <a:t>Operating Systems can now handle up to 8 core processors</a:t>
            </a:r>
          </a:p>
          <a:p>
            <a:r>
              <a:rPr lang="en-GB" dirty="0" smtClean="0"/>
              <a:t>Operating Systems now support hyper threading</a:t>
            </a:r>
          </a:p>
          <a:p>
            <a:r>
              <a:rPr lang="en-GB" dirty="0" smtClean="0"/>
              <a:t>Hyper threading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o when two threads run on one core</a:t>
            </a:r>
          </a:p>
          <a:p>
            <a:pPr marL="0" indent="0">
              <a:buNone/>
            </a:pPr>
            <a:r>
              <a:rPr lang="en-GB" dirty="0" smtClean="0"/>
              <a:t>    o to the computer looks like 2 separate cores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05" b="51378"/>
          <a:stretch/>
        </p:blipFill>
        <p:spPr>
          <a:xfrm>
            <a:off x="323528" y="5131015"/>
            <a:ext cx="4104457" cy="1498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4170"/>
          <a:stretch/>
        </p:blipFill>
        <p:spPr>
          <a:xfrm>
            <a:off x="4644008" y="5195382"/>
            <a:ext cx="4176464" cy="143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22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6887" y="260648"/>
            <a:ext cx="1893909" cy="17281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688" y="1196752"/>
            <a:ext cx="7380312" cy="5428033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OS handles </a:t>
            </a:r>
            <a:r>
              <a:rPr lang="en-GB" dirty="0"/>
              <a:t>the multi core processor by managing the processes and the amount of time they have on the CPU</a:t>
            </a:r>
            <a:r>
              <a:rPr lang="en-GB" dirty="0" smtClean="0"/>
              <a:t>.</a:t>
            </a:r>
          </a:p>
          <a:p>
            <a:r>
              <a:rPr lang="en-GB" dirty="0"/>
              <a:t>P</a:t>
            </a:r>
            <a:r>
              <a:rPr lang="en-GB" dirty="0" smtClean="0"/>
              <a:t>rocesses </a:t>
            </a:r>
            <a:r>
              <a:rPr lang="en-GB" dirty="0"/>
              <a:t>have enough time on the cores and </a:t>
            </a:r>
            <a:r>
              <a:rPr lang="en-GB" dirty="0" smtClean="0"/>
              <a:t>every </a:t>
            </a:r>
            <a:r>
              <a:rPr lang="en-GB" dirty="0"/>
              <a:t>CPU execution cycle is being used for real work. </a:t>
            </a:r>
            <a:endParaRPr lang="en-GB" dirty="0" smtClean="0"/>
          </a:p>
          <a:p>
            <a:r>
              <a:rPr lang="en-GB" dirty="0"/>
              <a:t>P</a:t>
            </a:r>
            <a:r>
              <a:rPr lang="en-GB" dirty="0" smtClean="0"/>
              <a:t>riorities processes</a:t>
            </a:r>
          </a:p>
          <a:p>
            <a:r>
              <a:rPr lang="en-GB" dirty="0" smtClean="0"/>
              <a:t>It </a:t>
            </a:r>
            <a:r>
              <a:rPr lang="en-GB" dirty="0"/>
              <a:t>uses a variety of different </a:t>
            </a:r>
            <a:r>
              <a:rPr lang="en-GB" dirty="0" smtClean="0"/>
              <a:t>methods</a:t>
            </a:r>
          </a:p>
          <a:p>
            <a:pPr marL="0" indent="0">
              <a:buNone/>
            </a:pPr>
            <a:r>
              <a:rPr lang="en-GB" dirty="0" smtClean="0"/>
              <a:t>    o round robin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o </a:t>
            </a:r>
            <a:r>
              <a:rPr lang="en-GB" dirty="0"/>
              <a:t>first in </a:t>
            </a:r>
            <a:r>
              <a:rPr lang="en-GB" dirty="0" smtClean="0"/>
              <a:t>first out </a:t>
            </a:r>
          </a:p>
          <a:p>
            <a:r>
              <a:rPr lang="en-GB" dirty="0" smtClean="0"/>
              <a:t>makes </a:t>
            </a:r>
            <a:r>
              <a:rPr lang="en-GB" dirty="0"/>
              <a:t>sure that the system is running seamlessly, to create the illusion of multiple things happening at the same time. </a:t>
            </a:r>
          </a:p>
          <a:p>
            <a:r>
              <a:rPr lang="en-GB" dirty="0" smtClean="0"/>
              <a:t>It </a:t>
            </a:r>
            <a:r>
              <a:rPr lang="en-GB" dirty="0"/>
              <a:t>keeps track of </a:t>
            </a:r>
            <a:r>
              <a:rPr lang="en-GB" dirty="0" smtClean="0"/>
              <a:t>processes</a:t>
            </a:r>
          </a:p>
          <a:p>
            <a:pPr marL="0" indent="0">
              <a:buNone/>
            </a:pPr>
            <a:r>
              <a:rPr lang="en-GB" dirty="0" smtClean="0"/>
              <a:t>     o  state </a:t>
            </a:r>
            <a:r>
              <a:rPr lang="en-GB" dirty="0"/>
              <a:t>of any flags and </a:t>
            </a:r>
            <a:r>
              <a:rPr lang="en-GB" dirty="0" smtClean="0"/>
              <a:t>switches </a:t>
            </a:r>
          </a:p>
          <a:p>
            <a:pPr marL="0" indent="0">
              <a:buNone/>
            </a:pPr>
            <a:r>
              <a:rPr lang="en-GB" dirty="0" smtClean="0"/>
              <a:t>     o any </a:t>
            </a:r>
            <a:r>
              <a:rPr lang="en-GB" dirty="0"/>
              <a:t>files that the process has </a:t>
            </a:r>
            <a:r>
              <a:rPr lang="en-GB" dirty="0" smtClean="0"/>
              <a:t>opened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o the </a:t>
            </a:r>
            <a:r>
              <a:rPr lang="en-GB" dirty="0"/>
              <a:t>memory location of the process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o any </a:t>
            </a:r>
            <a:r>
              <a:rPr lang="en-GB" dirty="0"/>
              <a:t>hardware I/O devices the process is using</a:t>
            </a:r>
          </a:p>
        </p:txBody>
      </p:sp>
    </p:spTree>
    <p:extLst>
      <p:ext uri="{BB962C8B-B14F-4D97-AF65-F5344CB8AC3E}">
        <p14:creationId xmlns:p14="http://schemas.microsoft.com/office/powerpoint/2010/main" xmlns="" val="20393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516" y="1434480"/>
            <a:ext cx="5725214" cy="4853136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Moore’s </a:t>
            </a:r>
            <a:r>
              <a:rPr lang="en-GB" dirty="0"/>
              <a:t>law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o </a:t>
            </a:r>
            <a:r>
              <a:rPr lang="en-GB" dirty="0"/>
              <a:t>Double transistors every </a:t>
            </a:r>
            <a:r>
              <a:rPr lang="en-GB" dirty="0" smtClean="0"/>
              <a:t>		    second </a:t>
            </a:r>
            <a:r>
              <a:rPr lang="en-GB" dirty="0"/>
              <a:t>year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o </a:t>
            </a:r>
            <a:r>
              <a:rPr lang="en-GB" dirty="0"/>
              <a:t>Limit point reached </a:t>
            </a:r>
            <a:r>
              <a:rPr lang="en-GB" dirty="0" smtClean="0"/>
              <a:t>soon</a:t>
            </a:r>
            <a:endParaRPr lang="en-GB" dirty="0"/>
          </a:p>
          <a:p>
            <a:r>
              <a:rPr lang="en-GB" dirty="0" smtClean="0"/>
              <a:t>Amdahl’s </a:t>
            </a:r>
            <a:r>
              <a:rPr lang="en-GB" dirty="0"/>
              <a:t>law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o </a:t>
            </a:r>
            <a:r>
              <a:rPr lang="en-GB" dirty="0"/>
              <a:t>Duplicating systems will run </a:t>
            </a:r>
            <a:r>
              <a:rPr lang="en-GB" dirty="0" smtClean="0"/>
              <a:t>      	    the </a:t>
            </a:r>
            <a:r>
              <a:rPr lang="en-GB" dirty="0"/>
              <a:t>same way as the original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o </a:t>
            </a:r>
            <a:r>
              <a:rPr lang="en-GB" dirty="0"/>
              <a:t>Limit for the increasing </a:t>
            </a:r>
            <a:r>
              <a:rPr lang="en-GB" dirty="0" smtClean="0"/>
              <a:t>speed</a:t>
            </a:r>
            <a:endParaRPr lang="en-GB" dirty="0"/>
          </a:p>
          <a:p>
            <a:r>
              <a:rPr lang="en-GB" dirty="0" smtClean="0"/>
              <a:t> </a:t>
            </a:r>
            <a:r>
              <a:rPr lang="en-GB" dirty="0"/>
              <a:t>Scalability 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o </a:t>
            </a:r>
            <a:r>
              <a:rPr lang="en-GB" dirty="0"/>
              <a:t>Software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o </a:t>
            </a:r>
            <a:r>
              <a:rPr lang="en-GB" dirty="0"/>
              <a:t>Communication between cores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o </a:t>
            </a:r>
            <a:r>
              <a:rPr lang="en-GB" dirty="0"/>
              <a:t>Power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562" y="1988840"/>
            <a:ext cx="333370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873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of Multi-Core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2" y="1757182"/>
            <a:ext cx="4906888" cy="4525963"/>
          </a:xfrm>
        </p:spPr>
        <p:txBody>
          <a:bodyPr/>
          <a:lstStyle/>
          <a:p>
            <a:r>
              <a:rPr lang="en-GB" dirty="0" smtClean="0"/>
              <a:t>more power</a:t>
            </a:r>
            <a:endParaRPr lang="en-GB" dirty="0"/>
          </a:p>
          <a:p>
            <a:r>
              <a:rPr lang="en-GB" dirty="0" smtClean="0"/>
              <a:t>heterogeneous computing</a:t>
            </a:r>
            <a:endParaRPr lang="en-GB" dirty="0"/>
          </a:p>
          <a:p>
            <a:r>
              <a:rPr lang="en-GB" dirty="0" smtClean="0"/>
              <a:t>increase </a:t>
            </a:r>
            <a:r>
              <a:rPr lang="en-GB" dirty="0"/>
              <a:t>efficiency of current </a:t>
            </a:r>
            <a:r>
              <a:rPr lang="en-GB" dirty="0" smtClean="0"/>
              <a:t>processing</a:t>
            </a:r>
            <a:endParaRPr lang="en-GB" dirty="0"/>
          </a:p>
          <a:p>
            <a:r>
              <a:rPr lang="en-GB" dirty="0" smtClean="0"/>
              <a:t>quantum </a:t>
            </a:r>
            <a:r>
              <a:rPr lang="en-GB" dirty="0"/>
              <a:t>computing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0032" y="1628800"/>
            <a:ext cx="4176464" cy="348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925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5271" y="2924944"/>
            <a:ext cx="3212976" cy="32129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43608" y="476672"/>
            <a:ext cx="662473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Any Questions</a:t>
            </a:r>
            <a:endParaRPr lang="en-GB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860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136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Multi-core Processing</vt:lpstr>
      <vt:lpstr>Slide 2</vt:lpstr>
      <vt:lpstr>Main Architecture</vt:lpstr>
      <vt:lpstr>Slide 4</vt:lpstr>
      <vt:lpstr>Slide 5</vt:lpstr>
      <vt:lpstr>Scalability</vt:lpstr>
      <vt:lpstr>Future of Multi-Core Processing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Multi-core Processing</dc:title>
  <dc:creator>Christopher</dc:creator>
  <cp:lastModifiedBy>tomrobertsathome@hotmail.com</cp:lastModifiedBy>
  <cp:revision>14</cp:revision>
  <dcterms:created xsi:type="dcterms:W3CDTF">2014-02-21T12:59:29Z</dcterms:created>
  <dcterms:modified xsi:type="dcterms:W3CDTF">2014-02-23T16:51:21Z</dcterms:modified>
</cp:coreProperties>
</file>