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60" r:id="rId3"/>
    <p:sldId id="261" r:id="rId4"/>
    <p:sldId id="262" r:id="rId5"/>
    <p:sldId id="263" r:id="rId6"/>
    <p:sldId id="264" r:id="rId7"/>
    <p:sldId id="266" r:id="rId8"/>
    <p:sldId id="265" r:id="rId9"/>
    <p:sldId id="259" r:id="rId10"/>
  </p:sldIdLst>
  <p:sldSz cx="12192000" cy="6858000"/>
  <p:notesSz cx="6858000" cy="9144000"/>
  <p:embeddedFontLst>
    <p:embeddedFont>
      <p:font typeface="Libre Baskerville" panose="02000000000000000000" pitchFamily="2" charset="0"/>
      <p:regular r:id="rId12"/>
      <p:bold r:id="rId13"/>
      <p: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26"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2" Type="http://schemas.openxmlformats.org/officeDocument/2006/relationships/slide" Target="slides/slide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28"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5" r:id="rId4"/>
    <p:sldLayoutId id="2147483656" r:id="rId5"/>
    <p:sldLayoutId id="2147483657" r:id="rId6"/>
    <p:sldLayoutId id="2147483658" r:id="rId7"/>
    <p:sldLayoutId id="214748365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9923" y="18662"/>
            <a:ext cx="12190815" cy="6694098"/>
          </a:xfrm>
          <a:prstGeom prst="rect">
            <a:avLst/>
          </a:prstGeom>
          <a:noFill/>
          <a:ln>
            <a:noFill/>
          </a:ln>
        </p:spPr>
      </p:pic>
      <p:sp>
        <p:nvSpPr>
          <p:cNvPr id="2" name="Rectangle 1">
            <a:extLst>
              <a:ext uri="{FF2B5EF4-FFF2-40B4-BE49-F238E27FC236}">
                <a16:creationId xmlns:a16="http://schemas.microsoft.com/office/drawing/2014/main" id="{97B70478-0865-4010-2E2E-3C317EF83C8A}"/>
              </a:ext>
            </a:extLst>
          </p:cNvPr>
          <p:cNvSpPr/>
          <p:nvPr/>
        </p:nvSpPr>
        <p:spPr>
          <a:xfrm>
            <a:off x="2472611" y="3956180"/>
            <a:ext cx="7175241" cy="103569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ln w="0"/>
                <a:solidFill>
                  <a:schemeClr val="accent1"/>
                </a:solidFill>
                <a:effectLst>
                  <a:outerShdw blurRad="38100" dist="25400" dir="5400000" algn="ctr" rotWithShape="0">
                    <a:srgbClr val="6E747A">
                      <a:alpha val="43000"/>
                    </a:srgbClr>
                  </a:outerShdw>
                </a:effectLst>
              </a:rPr>
              <a:t>Code Refactoring and Bug Fixing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ED808C-CF75-3EF7-C102-CE11B3097C28}"/>
              </a:ext>
            </a:extLst>
          </p:cNvPr>
          <p:cNvSpPr txBox="1"/>
          <p:nvPr/>
        </p:nvSpPr>
        <p:spPr>
          <a:xfrm>
            <a:off x="503853" y="522514"/>
            <a:ext cx="7604449" cy="461665"/>
          </a:xfrm>
          <a:prstGeom prst="rect">
            <a:avLst/>
          </a:prstGeom>
          <a:noFill/>
        </p:spPr>
        <p:txBody>
          <a:bodyPr wrap="square" rtlCol="0">
            <a:spAutoFit/>
          </a:bodyPr>
          <a:lstStyle/>
          <a:p>
            <a:r>
              <a:rPr lang="en-US" sz="2400" b="1" dirty="0">
                <a:solidFill>
                  <a:srgbClr val="FF0000"/>
                </a:solidFill>
              </a:rPr>
              <a:t>Agenda</a:t>
            </a:r>
            <a:endParaRPr lang="en-IN" sz="2400" b="1" dirty="0">
              <a:solidFill>
                <a:srgbClr val="FF0000"/>
              </a:solidFill>
            </a:endParaRPr>
          </a:p>
        </p:txBody>
      </p:sp>
      <p:sp>
        <p:nvSpPr>
          <p:cNvPr id="3" name="TextBox 2">
            <a:extLst>
              <a:ext uri="{FF2B5EF4-FFF2-40B4-BE49-F238E27FC236}">
                <a16:creationId xmlns:a16="http://schemas.microsoft.com/office/drawing/2014/main" id="{60AEC58B-65C5-80D5-4638-B456736350AB}"/>
              </a:ext>
            </a:extLst>
          </p:cNvPr>
          <p:cNvSpPr txBox="1"/>
          <p:nvPr/>
        </p:nvSpPr>
        <p:spPr>
          <a:xfrm>
            <a:off x="606490" y="1129004"/>
            <a:ext cx="11028783" cy="1323439"/>
          </a:xfrm>
          <a:prstGeom prst="rect">
            <a:avLst/>
          </a:prstGeom>
          <a:noFill/>
        </p:spPr>
        <p:txBody>
          <a:bodyPr wrap="square" rtlCol="0">
            <a:spAutoFit/>
          </a:bodyPr>
          <a:lstStyle/>
          <a:p>
            <a:pPr algn="just"/>
            <a:r>
              <a:rPr lang="en-US" sz="2000" b="0" i="0" u="none" strike="noStrike" dirty="0">
                <a:solidFill>
                  <a:srgbClr val="000000"/>
                </a:solidFill>
                <a:effectLst/>
                <a:latin typeface="Arial" panose="020B0604020202020204" pitchFamily="34" charset="0"/>
              </a:rPr>
              <a:t>Refactor the existing codebase and ensure the proper functioning of the Note Taking Application. Document all identified bugs during the debugging process. Remember, the task is not about recreating the app from scratch. Your goal is to fix the already existing codebase and make the application work as intended</a:t>
            </a:r>
            <a:endParaRPr lang="en-IN" sz="2000" dirty="0"/>
          </a:p>
        </p:txBody>
      </p:sp>
    </p:spTree>
    <p:extLst>
      <p:ext uri="{BB962C8B-B14F-4D97-AF65-F5344CB8AC3E}">
        <p14:creationId xmlns:p14="http://schemas.microsoft.com/office/powerpoint/2010/main" val="2778149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6872-C5DE-8D31-4536-798269F59940}"/>
              </a:ext>
            </a:extLst>
          </p:cNvPr>
          <p:cNvSpPr>
            <a:spLocks noGrp="1"/>
          </p:cNvSpPr>
          <p:nvPr>
            <p:ph type="title"/>
          </p:nvPr>
        </p:nvSpPr>
        <p:spPr/>
        <p:txBody>
          <a:bodyPr>
            <a:normAutofit/>
          </a:bodyPr>
          <a:lstStyle/>
          <a:p>
            <a:r>
              <a:rPr lang="en-US" sz="3200" dirty="0">
                <a:solidFill>
                  <a:srgbClr val="FF0000"/>
                </a:solidFill>
              </a:rPr>
              <a:t>Introduction</a:t>
            </a:r>
            <a:endParaRPr lang="en-IN" sz="3200" dirty="0">
              <a:solidFill>
                <a:srgbClr val="FF0000"/>
              </a:solidFill>
            </a:endParaRPr>
          </a:p>
        </p:txBody>
      </p:sp>
      <p:sp>
        <p:nvSpPr>
          <p:cNvPr id="4" name="TextBox 3">
            <a:extLst>
              <a:ext uri="{FF2B5EF4-FFF2-40B4-BE49-F238E27FC236}">
                <a16:creationId xmlns:a16="http://schemas.microsoft.com/office/drawing/2014/main" id="{44ABE63F-DA96-1E98-8CC1-7A437556F5A9}"/>
              </a:ext>
            </a:extLst>
          </p:cNvPr>
          <p:cNvSpPr txBox="1"/>
          <p:nvPr/>
        </p:nvSpPr>
        <p:spPr>
          <a:xfrm>
            <a:off x="979714" y="1690688"/>
            <a:ext cx="10254343" cy="3170099"/>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t>In this Task we are trying to create flask web application where users can submit notes through a form and see the list of notes displayed on the home page.</a:t>
            </a:r>
          </a:p>
          <a:p>
            <a:pPr marL="285750" indent="-285750" algn="just">
              <a:buFont typeface="Arial" panose="020B0604020202020204" pitchFamily="34" charset="0"/>
              <a:buChar char="•"/>
            </a:pPr>
            <a:r>
              <a:rPr lang="en-US" sz="2000" dirty="0"/>
              <a:t>Flask: Flask is a python web framework that provides tools and libraries to build web applications</a:t>
            </a:r>
          </a:p>
          <a:p>
            <a:pPr marL="285750" indent="-285750" algn="just">
              <a:buFont typeface="Arial" panose="020B0604020202020204" pitchFamily="34" charset="0"/>
              <a:buChar char="•"/>
            </a:pPr>
            <a:r>
              <a:rPr lang="en-US" sz="2000" dirty="0"/>
              <a:t>Render template: Flask’s render template function is used to render HTML templates, allowing dynamic content generation.</a:t>
            </a:r>
          </a:p>
          <a:p>
            <a:pPr marL="285750" indent="-285750" algn="just">
              <a:buFont typeface="Arial" panose="020B0604020202020204" pitchFamily="34" charset="0"/>
              <a:buChar char="•"/>
            </a:pPr>
            <a:r>
              <a:rPr lang="en-US" sz="2000" dirty="0"/>
              <a:t>Request: The request object from Flask is used to access data submitted by the client, such as form data</a:t>
            </a:r>
          </a:p>
          <a:p>
            <a:pPr marL="285750" indent="-285750" algn="just">
              <a:buFont typeface="Arial" panose="020B0604020202020204" pitchFamily="34" charset="0"/>
              <a:buChar char="•"/>
            </a:pPr>
            <a:r>
              <a:rPr lang="en-US" sz="2000" dirty="0"/>
              <a:t>HTML templates: HTML templates are used to define the structure and layout of web pages.</a:t>
            </a:r>
          </a:p>
        </p:txBody>
      </p:sp>
    </p:spTree>
    <p:extLst>
      <p:ext uri="{BB962C8B-B14F-4D97-AF65-F5344CB8AC3E}">
        <p14:creationId xmlns:p14="http://schemas.microsoft.com/office/powerpoint/2010/main" val="1105799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FE0C88-8B3E-5686-7D4E-BBC57FA47A38}"/>
              </a:ext>
            </a:extLst>
          </p:cNvPr>
          <p:cNvSpPr txBox="1"/>
          <p:nvPr/>
        </p:nvSpPr>
        <p:spPr>
          <a:xfrm>
            <a:off x="475860" y="429207"/>
            <a:ext cx="11532637" cy="461665"/>
          </a:xfrm>
          <a:prstGeom prst="rect">
            <a:avLst/>
          </a:prstGeom>
          <a:noFill/>
        </p:spPr>
        <p:txBody>
          <a:bodyPr wrap="square" rtlCol="0">
            <a:spAutoFit/>
          </a:bodyPr>
          <a:lstStyle/>
          <a:p>
            <a:r>
              <a:rPr lang="en-US" sz="2400" dirty="0">
                <a:solidFill>
                  <a:srgbClr val="FF0000"/>
                </a:solidFill>
              </a:rPr>
              <a:t>Functionality</a:t>
            </a:r>
            <a:endParaRPr lang="en-IN" sz="2400" dirty="0">
              <a:solidFill>
                <a:srgbClr val="FF0000"/>
              </a:solidFill>
            </a:endParaRPr>
          </a:p>
        </p:txBody>
      </p:sp>
      <p:sp>
        <p:nvSpPr>
          <p:cNvPr id="5" name="TextBox 4">
            <a:extLst>
              <a:ext uri="{FF2B5EF4-FFF2-40B4-BE49-F238E27FC236}">
                <a16:creationId xmlns:a16="http://schemas.microsoft.com/office/drawing/2014/main" id="{7D831C17-0B33-D927-B1AE-2B21CEB3D134}"/>
              </a:ext>
            </a:extLst>
          </p:cNvPr>
          <p:cNvSpPr txBox="1"/>
          <p:nvPr/>
        </p:nvSpPr>
        <p:spPr>
          <a:xfrm>
            <a:off x="475859" y="1156996"/>
            <a:ext cx="11206067" cy="3354765"/>
          </a:xfrm>
          <a:prstGeom prst="rect">
            <a:avLst/>
          </a:prstGeom>
          <a:noFill/>
        </p:spPr>
        <p:txBody>
          <a:bodyPr wrap="square" rtlCol="0">
            <a:spAutoFit/>
          </a:bodyPr>
          <a:lstStyle/>
          <a:p>
            <a:pPr algn="just"/>
            <a:r>
              <a:rPr lang="en-US" sz="1800" dirty="0">
                <a:solidFill>
                  <a:schemeClr val="tx1"/>
                </a:solidFill>
              </a:rPr>
              <a:t>The Flask web application performs as follows</a:t>
            </a:r>
          </a:p>
          <a:p>
            <a:pPr algn="just"/>
            <a:endParaRPr lang="en-US" dirty="0">
              <a:solidFill>
                <a:schemeClr val="tx1"/>
              </a:solidFill>
            </a:endParaRPr>
          </a:p>
          <a:p>
            <a:pPr algn="just"/>
            <a:r>
              <a:rPr lang="en-US" sz="2000" b="1" dirty="0">
                <a:solidFill>
                  <a:schemeClr val="tx1"/>
                </a:solidFill>
              </a:rPr>
              <a:t>Home Page</a:t>
            </a:r>
            <a:r>
              <a:rPr lang="en-US" sz="2000" dirty="0">
                <a:solidFill>
                  <a:schemeClr val="tx1"/>
                </a:solidFill>
              </a:rPr>
              <a:t> : The home page serves as the main interface for users. It displays a form where users can submit notes.</a:t>
            </a:r>
          </a:p>
          <a:p>
            <a:pPr algn="just"/>
            <a:r>
              <a:rPr lang="en-US" sz="2000" b="1" dirty="0">
                <a:solidFill>
                  <a:schemeClr val="tx1"/>
                </a:solidFill>
              </a:rPr>
              <a:t>Note Submission </a:t>
            </a:r>
            <a:r>
              <a:rPr lang="en-US" sz="2000" dirty="0">
                <a:solidFill>
                  <a:schemeClr val="tx1"/>
                </a:solidFill>
              </a:rPr>
              <a:t>: Users can submit notes through the form on the home page. When a note is submitted, it is added to the list of notes.</a:t>
            </a:r>
          </a:p>
          <a:p>
            <a:pPr algn="just"/>
            <a:r>
              <a:rPr lang="en-US" sz="2000" b="1" dirty="0">
                <a:solidFill>
                  <a:schemeClr val="tx1"/>
                </a:solidFill>
              </a:rPr>
              <a:t>Note Display</a:t>
            </a:r>
            <a:r>
              <a:rPr lang="en-US" sz="2000" dirty="0">
                <a:solidFill>
                  <a:schemeClr val="tx1"/>
                </a:solidFill>
              </a:rPr>
              <a:t> : The list of notes is displayed on the home page, allowing users to view previously submitted notes.</a:t>
            </a:r>
          </a:p>
          <a:p>
            <a:pPr algn="just"/>
            <a:r>
              <a:rPr lang="en-US" sz="2000" b="1" dirty="0">
                <a:solidFill>
                  <a:schemeClr val="tx1"/>
                </a:solidFill>
              </a:rPr>
              <a:t>POST and GET requests</a:t>
            </a:r>
            <a:r>
              <a:rPr lang="en-US" sz="2000" dirty="0">
                <a:solidFill>
                  <a:schemeClr val="tx1"/>
                </a:solidFill>
              </a:rPr>
              <a:t> : The application handles both POST and GET requests. POST requests are used to submit notes, while GET requests are used to retrieve and display the home page.</a:t>
            </a:r>
            <a:endParaRPr lang="en-IN" sz="2000" dirty="0">
              <a:solidFill>
                <a:schemeClr val="tx1"/>
              </a:solidFill>
            </a:endParaRPr>
          </a:p>
        </p:txBody>
      </p:sp>
    </p:spTree>
    <p:extLst>
      <p:ext uri="{BB962C8B-B14F-4D97-AF65-F5344CB8AC3E}">
        <p14:creationId xmlns:p14="http://schemas.microsoft.com/office/powerpoint/2010/main" val="1306315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B8A9D-CDA7-1F14-89AC-D9AD52D79F25}"/>
              </a:ext>
            </a:extLst>
          </p:cNvPr>
          <p:cNvSpPr txBox="1"/>
          <p:nvPr/>
        </p:nvSpPr>
        <p:spPr>
          <a:xfrm>
            <a:off x="681135" y="354563"/>
            <a:ext cx="10325877" cy="523220"/>
          </a:xfrm>
          <a:prstGeom prst="rect">
            <a:avLst/>
          </a:prstGeom>
          <a:noFill/>
        </p:spPr>
        <p:txBody>
          <a:bodyPr wrap="square" rtlCol="0">
            <a:spAutoFit/>
          </a:bodyPr>
          <a:lstStyle/>
          <a:p>
            <a:r>
              <a:rPr lang="en-US" sz="2800" dirty="0">
                <a:solidFill>
                  <a:srgbClr val="FF0000"/>
                </a:solidFill>
              </a:rPr>
              <a:t>Improvements</a:t>
            </a:r>
            <a:endParaRPr lang="en-IN" sz="2800" dirty="0">
              <a:solidFill>
                <a:srgbClr val="FF0000"/>
              </a:solidFill>
            </a:endParaRPr>
          </a:p>
        </p:txBody>
      </p:sp>
      <p:sp>
        <p:nvSpPr>
          <p:cNvPr id="3" name="TextBox 2">
            <a:extLst>
              <a:ext uri="{FF2B5EF4-FFF2-40B4-BE49-F238E27FC236}">
                <a16:creationId xmlns:a16="http://schemas.microsoft.com/office/drawing/2014/main" id="{F7BE00F7-9D63-4051-1D24-B8F485FB2E3D}"/>
              </a:ext>
            </a:extLst>
          </p:cNvPr>
          <p:cNvSpPr txBox="1"/>
          <p:nvPr/>
        </p:nvSpPr>
        <p:spPr>
          <a:xfrm>
            <a:off x="662473" y="1110343"/>
            <a:ext cx="10344539"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index functions is suitable for GET requests not POST request</a:t>
            </a:r>
          </a:p>
          <a:p>
            <a:pPr marL="342900" indent="-342900">
              <a:buFont typeface="Arial" panose="020B0604020202020204" pitchFamily="34" charset="0"/>
              <a:buChar char="•"/>
            </a:pPr>
            <a:r>
              <a:rPr lang="en-US" sz="2000" dirty="0"/>
              <a:t>Inappropriate request arguments retrieval</a:t>
            </a:r>
          </a:p>
          <a:p>
            <a:pPr marL="342900" indent="-342900">
              <a:buFont typeface="Arial" panose="020B0604020202020204" pitchFamily="34" charset="0"/>
              <a:buChar char="•"/>
            </a:pPr>
            <a:r>
              <a:rPr lang="en-US" sz="2000" dirty="0"/>
              <a:t>We should use request.form to access form data instead of </a:t>
            </a:r>
            <a:r>
              <a:rPr lang="en-US" sz="2000" dirty="0" err="1"/>
              <a:t>request.args.get</a:t>
            </a:r>
            <a:r>
              <a:rPr lang="en-US" sz="2000" dirty="0"/>
              <a:t>(‘notes’)</a:t>
            </a:r>
          </a:p>
          <a:p>
            <a:pPr marL="342900" indent="-342900">
              <a:buFont typeface="Arial" panose="020B0604020202020204" pitchFamily="34" charset="0"/>
              <a:buChar char="•"/>
            </a:pPr>
            <a:r>
              <a:rPr lang="en-US" sz="2000" dirty="0"/>
              <a:t>In the HTML template action was not defined, changed the button type to submit so that It submits form data when clicked.</a:t>
            </a:r>
          </a:p>
          <a:p>
            <a:endParaRPr lang="en-IN" sz="2000" dirty="0"/>
          </a:p>
        </p:txBody>
      </p:sp>
    </p:spTree>
    <p:extLst>
      <p:ext uri="{BB962C8B-B14F-4D97-AF65-F5344CB8AC3E}">
        <p14:creationId xmlns:p14="http://schemas.microsoft.com/office/powerpoint/2010/main" val="2484765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FDD00-130F-2137-4302-985AFED53217}"/>
              </a:ext>
            </a:extLst>
          </p:cNvPr>
          <p:cNvSpPr>
            <a:spLocks noGrp="1"/>
          </p:cNvSpPr>
          <p:nvPr>
            <p:ph type="title"/>
          </p:nvPr>
        </p:nvSpPr>
        <p:spPr>
          <a:xfrm>
            <a:off x="839788" y="365125"/>
            <a:ext cx="10515600" cy="614589"/>
          </a:xfrm>
        </p:spPr>
        <p:txBody>
          <a:bodyPr>
            <a:normAutofit/>
          </a:bodyPr>
          <a:lstStyle/>
          <a:p>
            <a:r>
              <a:rPr lang="en-US" sz="3600" dirty="0">
                <a:solidFill>
                  <a:srgbClr val="FF0000"/>
                </a:solidFill>
              </a:rPr>
              <a:t>Version Control</a:t>
            </a:r>
            <a:endParaRPr lang="en-IN" sz="3600" dirty="0">
              <a:solidFill>
                <a:srgbClr val="FF0000"/>
              </a:solidFill>
            </a:endParaRPr>
          </a:p>
        </p:txBody>
      </p:sp>
      <p:sp>
        <p:nvSpPr>
          <p:cNvPr id="4" name="Text Placeholder 3">
            <a:extLst>
              <a:ext uri="{FF2B5EF4-FFF2-40B4-BE49-F238E27FC236}">
                <a16:creationId xmlns:a16="http://schemas.microsoft.com/office/drawing/2014/main" id="{E02411DB-6C4F-D0B4-E164-2806538C726A}"/>
              </a:ext>
            </a:extLst>
          </p:cNvPr>
          <p:cNvSpPr>
            <a:spLocks noGrp="1"/>
          </p:cNvSpPr>
          <p:nvPr>
            <p:ph type="body" idx="2"/>
          </p:nvPr>
        </p:nvSpPr>
        <p:spPr>
          <a:xfrm>
            <a:off x="839788" y="1240971"/>
            <a:ext cx="5157787" cy="4948692"/>
          </a:xfrm>
        </p:spPr>
        <p:txBody>
          <a:bodyPr>
            <a:normAutofit/>
          </a:bodyPr>
          <a:lstStyle/>
          <a:p>
            <a:pPr marL="114300" indent="0">
              <a:buNone/>
            </a:pPr>
            <a:r>
              <a:rPr lang="en-US" sz="1600" dirty="0"/>
              <a:t>VERSION 1</a:t>
            </a:r>
            <a:endParaRPr lang="en-IN" sz="1600" dirty="0"/>
          </a:p>
        </p:txBody>
      </p:sp>
      <p:sp>
        <p:nvSpPr>
          <p:cNvPr id="6" name="Text Placeholder 5">
            <a:extLst>
              <a:ext uri="{FF2B5EF4-FFF2-40B4-BE49-F238E27FC236}">
                <a16:creationId xmlns:a16="http://schemas.microsoft.com/office/drawing/2014/main" id="{0745264F-FC6F-3936-A82B-C96E97CEB0E2}"/>
              </a:ext>
            </a:extLst>
          </p:cNvPr>
          <p:cNvSpPr>
            <a:spLocks noGrp="1"/>
          </p:cNvSpPr>
          <p:nvPr>
            <p:ph type="body" idx="4"/>
          </p:nvPr>
        </p:nvSpPr>
        <p:spPr>
          <a:xfrm>
            <a:off x="6172200" y="1240971"/>
            <a:ext cx="5183188" cy="4948692"/>
          </a:xfrm>
        </p:spPr>
        <p:txBody>
          <a:bodyPr>
            <a:normAutofit/>
          </a:bodyPr>
          <a:lstStyle/>
          <a:p>
            <a:pPr marL="114300" indent="0">
              <a:buNone/>
            </a:pPr>
            <a:r>
              <a:rPr lang="en-US" sz="1600" dirty="0"/>
              <a:t>   VERSION 2</a:t>
            </a:r>
            <a:endParaRPr lang="en-IN" sz="1200" dirty="0"/>
          </a:p>
        </p:txBody>
      </p:sp>
      <p:pic>
        <p:nvPicPr>
          <p:cNvPr id="8" name="Picture 7">
            <a:extLst>
              <a:ext uri="{FF2B5EF4-FFF2-40B4-BE49-F238E27FC236}">
                <a16:creationId xmlns:a16="http://schemas.microsoft.com/office/drawing/2014/main" id="{22870F39-231C-081F-015A-4A1E1F74B2BC}"/>
              </a:ext>
            </a:extLst>
          </p:cNvPr>
          <p:cNvPicPr>
            <a:picLocks noChangeAspect="1"/>
          </p:cNvPicPr>
          <p:nvPr/>
        </p:nvPicPr>
        <p:blipFill>
          <a:blip r:embed="rId2"/>
          <a:stretch>
            <a:fillRect/>
          </a:stretch>
        </p:blipFill>
        <p:spPr>
          <a:xfrm>
            <a:off x="1025562" y="1781683"/>
            <a:ext cx="4206605" cy="3867267"/>
          </a:xfrm>
          <a:prstGeom prst="rect">
            <a:avLst/>
          </a:prstGeom>
        </p:spPr>
      </p:pic>
      <p:pic>
        <p:nvPicPr>
          <p:cNvPr id="10" name="Picture 9">
            <a:extLst>
              <a:ext uri="{FF2B5EF4-FFF2-40B4-BE49-F238E27FC236}">
                <a16:creationId xmlns:a16="http://schemas.microsoft.com/office/drawing/2014/main" id="{7DC47D4B-72BD-36EB-2093-E8594466E4F0}"/>
              </a:ext>
            </a:extLst>
          </p:cNvPr>
          <p:cNvPicPr>
            <a:picLocks noChangeAspect="1"/>
          </p:cNvPicPr>
          <p:nvPr/>
        </p:nvPicPr>
        <p:blipFill>
          <a:blip r:embed="rId3"/>
          <a:stretch>
            <a:fillRect/>
          </a:stretch>
        </p:blipFill>
        <p:spPr>
          <a:xfrm>
            <a:off x="6500590" y="1781683"/>
            <a:ext cx="4023709" cy="3867267"/>
          </a:xfrm>
          <a:prstGeom prst="rect">
            <a:avLst/>
          </a:prstGeom>
        </p:spPr>
      </p:pic>
    </p:spTree>
    <p:extLst>
      <p:ext uri="{BB962C8B-B14F-4D97-AF65-F5344CB8AC3E}">
        <p14:creationId xmlns:p14="http://schemas.microsoft.com/office/powerpoint/2010/main" val="2756748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0EE789D-2CC7-1BC3-EB3A-9E1911FB2FB2}"/>
              </a:ext>
            </a:extLst>
          </p:cNvPr>
          <p:cNvSpPr>
            <a:spLocks noGrp="1"/>
          </p:cNvSpPr>
          <p:nvPr>
            <p:ph type="body" idx="2"/>
          </p:nvPr>
        </p:nvSpPr>
        <p:spPr>
          <a:xfrm>
            <a:off x="839788" y="494522"/>
            <a:ext cx="5157787" cy="5695141"/>
          </a:xfrm>
        </p:spPr>
        <p:txBody>
          <a:bodyPr/>
          <a:lstStyle/>
          <a:p>
            <a:pPr marL="114300" indent="0">
              <a:buNone/>
            </a:pPr>
            <a:r>
              <a:rPr lang="en-US" dirty="0"/>
              <a:t>Version 1 </a:t>
            </a:r>
            <a:endParaRPr lang="en-IN" dirty="0"/>
          </a:p>
        </p:txBody>
      </p:sp>
      <p:sp>
        <p:nvSpPr>
          <p:cNvPr id="6" name="Text Placeholder 5">
            <a:extLst>
              <a:ext uri="{FF2B5EF4-FFF2-40B4-BE49-F238E27FC236}">
                <a16:creationId xmlns:a16="http://schemas.microsoft.com/office/drawing/2014/main" id="{59924147-967F-88BB-3078-00A1BA957896}"/>
              </a:ext>
            </a:extLst>
          </p:cNvPr>
          <p:cNvSpPr>
            <a:spLocks noGrp="1"/>
          </p:cNvSpPr>
          <p:nvPr>
            <p:ph type="body" idx="4"/>
          </p:nvPr>
        </p:nvSpPr>
        <p:spPr>
          <a:xfrm>
            <a:off x="6172200" y="494522"/>
            <a:ext cx="5183188" cy="5695141"/>
          </a:xfrm>
        </p:spPr>
        <p:txBody>
          <a:bodyPr/>
          <a:lstStyle/>
          <a:p>
            <a:r>
              <a:rPr lang="en-US" dirty="0"/>
              <a:t>Version 2</a:t>
            </a:r>
            <a:endParaRPr lang="en-IN" dirty="0"/>
          </a:p>
        </p:txBody>
      </p:sp>
      <p:pic>
        <p:nvPicPr>
          <p:cNvPr id="8" name="Picture 7">
            <a:extLst>
              <a:ext uri="{FF2B5EF4-FFF2-40B4-BE49-F238E27FC236}">
                <a16:creationId xmlns:a16="http://schemas.microsoft.com/office/drawing/2014/main" id="{31CE0B1F-3013-19D1-EFCB-6226964016F6}"/>
              </a:ext>
            </a:extLst>
          </p:cNvPr>
          <p:cNvPicPr>
            <a:picLocks noChangeAspect="1"/>
          </p:cNvPicPr>
          <p:nvPr/>
        </p:nvPicPr>
        <p:blipFill>
          <a:blip r:embed="rId2"/>
          <a:stretch>
            <a:fillRect/>
          </a:stretch>
        </p:blipFill>
        <p:spPr>
          <a:xfrm>
            <a:off x="6578114" y="1087017"/>
            <a:ext cx="5157787" cy="5153964"/>
          </a:xfrm>
          <a:prstGeom prst="rect">
            <a:avLst/>
          </a:prstGeom>
        </p:spPr>
      </p:pic>
      <p:pic>
        <p:nvPicPr>
          <p:cNvPr id="10" name="Picture 9">
            <a:extLst>
              <a:ext uri="{FF2B5EF4-FFF2-40B4-BE49-F238E27FC236}">
                <a16:creationId xmlns:a16="http://schemas.microsoft.com/office/drawing/2014/main" id="{5D3D79DA-E641-709C-2357-BE425B08BF37}"/>
              </a:ext>
            </a:extLst>
          </p:cNvPr>
          <p:cNvPicPr>
            <a:picLocks noChangeAspect="1"/>
          </p:cNvPicPr>
          <p:nvPr/>
        </p:nvPicPr>
        <p:blipFill>
          <a:blip r:embed="rId3"/>
          <a:stretch>
            <a:fillRect/>
          </a:stretch>
        </p:blipFill>
        <p:spPr>
          <a:xfrm>
            <a:off x="530110" y="1087017"/>
            <a:ext cx="5845047" cy="5153964"/>
          </a:xfrm>
          <a:prstGeom prst="rect">
            <a:avLst/>
          </a:prstGeom>
        </p:spPr>
      </p:pic>
    </p:spTree>
    <p:extLst>
      <p:ext uri="{BB962C8B-B14F-4D97-AF65-F5344CB8AC3E}">
        <p14:creationId xmlns:p14="http://schemas.microsoft.com/office/powerpoint/2010/main" val="1580237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03BBB-D4C9-FD45-E2F2-CA35C11E2DEB}"/>
              </a:ext>
            </a:extLst>
          </p:cNvPr>
          <p:cNvSpPr>
            <a:spLocks noGrp="1"/>
          </p:cNvSpPr>
          <p:nvPr>
            <p:ph type="title"/>
          </p:nvPr>
        </p:nvSpPr>
        <p:spPr>
          <a:xfrm>
            <a:off x="838200" y="365125"/>
            <a:ext cx="10515600" cy="1249071"/>
          </a:xfrm>
        </p:spPr>
        <p:txBody>
          <a:bodyPr>
            <a:normAutofit/>
          </a:bodyPr>
          <a:lstStyle/>
          <a:p>
            <a:pPr algn="ctr"/>
            <a:r>
              <a:rPr lang="en-US" sz="3200" dirty="0">
                <a:solidFill>
                  <a:srgbClr val="FF0000"/>
                </a:solidFill>
              </a:rPr>
              <a:t>Web Application</a:t>
            </a:r>
            <a:endParaRPr lang="en-IN" sz="3200" dirty="0">
              <a:solidFill>
                <a:srgbClr val="FF0000"/>
              </a:solidFill>
            </a:endParaRPr>
          </a:p>
        </p:txBody>
      </p:sp>
      <p:pic>
        <p:nvPicPr>
          <p:cNvPr id="4" name="Picture 3">
            <a:extLst>
              <a:ext uri="{FF2B5EF4-FFF2-40B4-BE49-F238E27FC236}">
                <a16:creationId xmlns:a16="http://schemas.microsoft.com/office/drawing/2014/main" id="{519EDB79-6666-0D92-D201-5B0B3A06C643}"/>
              </a:ext>
            </a:extLst>
          </p:cNvPr>
          <p:cNvPicPr>
            <a:picLocks noChangeAspect="1"/>
          </p:cNvPicPr>
          <p:nvPr/>
        </p:nvPicPr>
        <p:blipFill>
          <a:blip r:embed="rId2"/>
          <a:stretch>
            <a:fillRect/>
          </a:stretch>
        </p:blipFill>
        <p:spPr>
          <a:xfrm>
            <a:off x="2537928" y="2087865"/>
            <a:ext cx="5376678" cy="2682270"/>
          </a:xfrm>
          <a:prstGeom prst="rect">
            <a:avLst/>
          </a:prstGeom>
          <a:ln>
            <a:solidFill>
              <a:schemeClr val="tx2">
                <a:lumMod val="25000"/>
              </a:schemeClr>
            </a:solidFill>
          </a:ln>
        </p:spPr>
      </p:pic>
    </p:spTree>
    <p:extLst>
      <p:ext uri="{BB962C8B-B14F-4D97-AF65-F5344CB8AC3E}">
        <p14:creationId xmlns:p14="http://schemas.microsoft.com/office/powerpoint/2010/main" val="40702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Libre Baskerville"/>
                <a:cs typeface="Libre Baskerville"/>
                <a:sym typeface="Libre Baskerville"/>
              </a:rPr>
              <a:t>THANK YOU</a:t>
            </a: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452</TotalTime>
  <Words>359</Words>
  <Application>Microsoft Office PowerPoint</Application>
  <PresentationFormat>Widescreen</PresentationFormat>
  <Paragraphs>28</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Libre Baskerville</vt:lpstr>
      <vt:lpstr>Calibri</vt:lpstr>
      <vt:lpstr>Office Theme</vt:lpstr>
      <vt:lpstr>PowerPoint Presentation</vt:lpstr>
      <vt:lpstr>PowerPoint Presentation</vt:lpstr>
      <vt:lpstr>Introduction</vt:lpstr>
      <vt:lpstr>PowerPoint Presentation</vt:lpstr>
      <vt:lpstr>PowerPoint Presentation</vt:lpstr>
      <vt:lpstr>Version Control</vt:lpstr>
      <vt:lpstr>PowerPoint Presentation</vt:lpstr>
      <vt:lpstr>Web Application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Tarun Kummari</cp:lastModifiedBy>
  <cp:revision>5</cp:revision>
  <dcterms:created xsi:type="dcterms:W3CDTF">2021-02-16T05:19:01Z</dcterms:created>
  <dcterms:modified xsi:type="dcterms:W3CDTF">2024-02-27T12:31:52Z</dcterms:modified>
</cp:coreProperties>
</file>