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9455" autoAdjust="0"/>
  </p:normalViewPr>
  <p:slideViewPr>
    <p:cSldViewPr>
      <p:cViewPr>
        <p:scale>
          <a:sx n="99" d="100"/>
          <a:sy n="99" d="100"/>
        </p:scale>
        <p:origin x="730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Serializable</a:t>
            </a:r>
            <a:r>
              <a:rPr lang="en-US" baseline="0" dirty="0" smtClean="0"/>
              <a:t> is a tagging interface in the java.io package that indicate that a class contains get, set and is methods that another class can use to read and write an object’s instance variable to and from a persistence data source.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zero argument constructor use 3 statements to set all 3 instance variables equals to empty string.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three rules for defining a JavaBean.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Serializable</a:t>
            </a:r>
            <a:r>
              <a:rPr lang="en-US" baseline="0" dirty="0" smtClean="0"/>
              <a:t> is a tagging interface in the java.io package that indicate that a class contains get, set and is methods that another class can use to read and write an object’s instance variable to and from a persistence data 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r>
              <a:rPr lang="en-US" baseline="0" dirty="0" smtClean="0"/>
              <a:t> you use EL, you begin by coding a dollar sign followed by an opening brace and a closing brace. The, you code the expression within the brace.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JSP directive</a:t>
            </a:r>
          </a:p>
          <a:p>
            <a:endParaRPr lang="en-US" dirty="0" smtClean="0"/>
          </a:p>
          <a:p>
            <a:r>
              <a:rPr lang="en-US" dirty="0" smtClean="0"/>
              <a:t>JSP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scriptlet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JSP expression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Word_Document43.docx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Word_Document53.docx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5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4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3.docx"/><Relationship Id="rId4" Type="http://schemas.openxmlformats.org/officeDocument/2006/relationships/image" Target="../media/image6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68.png"/><Relationship Id="rId4" Type="http://schemas.openxmlformats.org/officeDocument/2006/relationships/image" Target="../media/image6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6.docx"/><Relationship Id="rId4" Type="http://schemas.openxmlformats.org/officeDocument/2006/relationships/image" Target="../media/image6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13641"/>
              </p:ext>
            </p:extLst>
          </p:nvPr>
        </p:nvGraphicFramePr>
        <p:xfrm>
          <a:off x="914400" y="1600200"/>
          <a:ext cx="728980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7284815" imgH="2597876" progId="Word.Document.12">
                  <p:embed/>
                </p:oleObj>
              </mc:Choice>
              <mc:Fallback>
                <p:oleObj name="Document" r:id="rId3" imgW="7284815" imgH="2597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9800" cy="259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98639"/>
              </p:ext>
            </p:extLst>
          </p:nvPr>
        </p:nvGraphicFramePr>
        <p:xfrm>
          <a:off x="914400" y="685800"/>
          <a:ext cx="7302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3" imgW="7301323" imgH="501572" progId="Word.Document.12">
                  <p:embed/>
                </p:oleObj>
              </mc:Choice>
              <mc:Fallback>
                <p:oleObj name="Document" r:id="rId3" imgW="7301323" imgH="501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46073"/>
              </p:ext>
            </p:extLst>
          </p:nvPr>
        </p:nvGraphicFramePr>
        <p:xfrm>
          <a:off x="914400" y="1143000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5" imgW="7301323" imgH="3007271" progId="Word.Document.12">
                  <p:embed/>
                </p:oleObj>
              </mc:Choice>
              <mc:Fallback>
                <p:oleObj name="Document" r:id="rId5" imgW="7301323" imgH="300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97918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Document" r:id="rId3" imgW="7301323" imgH="630475" progId="Word.Document.12">
                  <p:embed/>
                </p:oleObj>
              </mc:Choice>
              <mc:Fallback>
                <p:oleObj name="Document" r:id="rId3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" y="1143000"/>
            <a:ext cx="3472180" cy="276700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59698"/>
              </p:ext>
            </p:extLst>
          </p:nvPr>
        </p:nvGraphicFramePr>
        <p:xfrm>
          <a:off x="914400" y="4038600"/>
          <a:ext cx="7300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6" imgW="7301323" imgH="1143209" progId="Word.Document.12">
                  <p:embed/>
                </p:oleObj>
              </mc:Choice>
              <mc:Fallback>
                <p:oleObj name="Document" r:id="rId6" imgW="7301323" imgH="1143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300912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62393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31561"/>
              </p:ext>
            </p:extLst>
          </p:nvPr>
        </p:nvGraphicFramePr>
        <p:xfrm>
          <a:off x="914400" y="1143000"/>
          <a:ext cx="73025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5" imgW="7301323" imgH="2329627" progId="Word.Document.12">
                  <p:embed/>
                </p:oleObj>
              </mc:Choice>
              <mc:Fallback>
                <p:oleObj name="Document" r:id="rId5" imgW="7301323" imgH="2329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33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12354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99788"/>
              </p:ext>
            </p:extLst>
          </p:nvPr>
        </p:nvGraphicFramePr>
        <p:xfrm>
          <a:off x="914400" y="1143000"/>
          <a:ext cx="7302500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Document" r:id="rId5" imgW="7301323" imgH="3810578" progId="Word.Document.12">
                  <p:embed/>
                </p:oleObj>
              </mc:Choice>
              <mc:Fallback>
                <p:oleObj name="Document" r:id="rId5" imgW="7301323" imgH="3810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8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49948"/>
              </p:ext>
            </p:extLst>
          </p:nvPr>
        </p:nvGraphicFramePr>
        <p:xfrm>
          <a:off x="914400" y="685800"/>
          <a:ext cx="73025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73812"/>
              </p:ext>
            </p:extLst>
          </p:nvPr>
        </p:nvGraphicFramePr>
        <p:xfrm>
          <a:off x="914400" y="1144993"/>
          <a:ext cx="7560585" cy="418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5" imgW="7560585" imgH="4189007" progId="Word.Document.12">
                  <p:embed/>
                </p:oleObj>
              </mc:Choice>
              <mc:Fallback>
                <p:oleObj name="Document" r:id="rId5" imgW="7560585" imgH="4189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4993"/>
                        <a:ext cx="7560585" cy="418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7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68802"/>
              </p:ext>
            </p:extLst>
          </p:nvPr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3" imgW="7301323" imgH="720492" progId="Word.Document.12">
                  <p:embed/>
                </p:oleObj>
              </mc:Choice>
              <mc:Fallback>
                <p:oleObj name="Document" r:id="rId3" imgW="7301323" imgH="72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19072"/>
              </p:ext>
            </p:extLst>
          </p:nvPr>
        </p:nvGraphicFramePr>
        <p:xfrm>
          <a:off x="914400" y="1119187"/>
          <a:ext cx="73025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5" imgW="7301323" imgH="3604260" progId="Word.Document.12">
                  <p:embed/>
                </p:oleObj>
              </mc:Choice>
              <mc:Fallback>
                <p:oleObj name="Document" r:id="rId5" imgW="7301323" imgH="3604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2500" cy="360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60839"/>
              </p:ext>
            </p:extLst>
          </p:nvPr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3" imgW="7301323" imgH="913487" progId="Word.Document.12">
                  <p:embed/>
                </p:oleObj>
              </mc:Choice>
              <mc:Fallback>
                <p:oleObj name="Document" r:id="rId3" imgW="7301323" imgH="913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83889"/>
              </p:ext>
            </p:extLst>
          </p:nvPr>
        </p:nvGraphicFramePr>
        <p:xfrm>
          <a:off x="914400" y="1142999"/>
          <a:ext cx="7301323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5" imgW="7301323" imgH="2600756" progId="Word.Document.12">
                  <p:embed/>
                </p:oleObj>
              </mc:Choice>
              <mc:Fallback>
                <p:oleObj name="Document" r:id="rId5" imgW="7301323" imgH="2600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2999"/>
                        <a:ext cx="7301323" cy="26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2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00784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3" imgW="7301323" imgH="630475" progId="Word.Document.12">
                  <p:embed/>
                </p:oleObj>
              </mc:Choice>
              <mc:Fallback>
                <p:oleObj name="Document" r:id="rId3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77475"/>
              </p:ext>
            </p:extLst>
          </p:nvPr>
        </p:nvGraphicFramePr>
        <p:xfrm>
          <a:off x="914400" y="1143000"/>
          <a:ext cx="7300912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5" imgW="7301323" imgH="4722265" progId="Word.Document.12">
                  <p:embed/>
                </p:oleObj>
              </mc:Choice>
              <mc:Fallback>
                <p:oleObj name="Document" r:id="rId5" imgW="7301323" imgH="47222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22856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38516"/>
              </p:ext>
            </p:extLst>
          </p:nvPr>
        </p:nvGraphicFramePr>
        <p:xfrm>
          <a:off x="914400" y="1143000"/>
          <a:ext cx="72802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5" imgW="7301323" imgH="2037253" progId="Word.Document.12">
                  <p:embed/>
                </p:oleObj>
              </mc:Choice>
              <mc:Fallback>
                <p:oleObj name="Document" r:id="rId5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0275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9295"/>
              </p:ext>
            </p:extLst>
          </p:nvPr>
        </p:nvGraphicFramePr>
        <p:xfrm>
          <a:off x="914400" y="685800"/>
          <a:ext cx="73025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4" imgW="7301323" imgH="1055353" progId="Word.Document.12">
                  <p:embed/>
                </p:oleObj>
              </mc:Choice>
              <mc:Fallback>
                <p:oleObj name="Document" r:id="rId4" imgW="7301323" imgH="1055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08506"/>
              </p:ext>
            </p:extLst>
          </p:nvPr>
        </p:nvGraphicFramePr>
        <p:xfrm>
          <a:off x="914400" y="1143000"/>
          <a:ext cx="73025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6" imgW="7301323" imgH="3179742" progId="Word.Document.12">
                  <p:embed/>
                </p:oleObj>
              </mc:Choice>
              <mc:Fallback>
                <p:oleObj name="Document" r:id="rId6" imgW="7301323" imgH="3179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18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4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025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7209"/>
              </p:ext>
            </p:extLst>
          </p:nvPr>
        </p:nvGraphicFramePr>
        <p:xfrm>
          <a:off x="914400" y="1107521"/>
          <a:ext cx="7301323" cy="239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5" imgW="7301323" imgH="2397679" progId="Word.Document.12">
                  <p:embed/>
                </p:oleObj>
              </mc:Choice>
              <mc:Fallback>
                <p:oleObj name="Document" r:id="rId5" imgW="7301323" imgH="23976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7521"/>
                        <a:ext cx="7301323" cy="2397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2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45469"/>
              </p:ext>
            </p:extLst>
          </p:nvPr>
        </p:nvGraphicFramePr>
        <p:xfrm>
          <a:off x="914400" y="685800"/>
          <a:ext cx="7302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3" imgW="7301323" imgH="1106843" progId="Word.Document.12">
                  <p:embed/>
                </p:oleObj>
              </mc:Choice>
              <mc:Fallback>
                <p:oleObj name="Document" r:id="rId3" imgW="7301323" imgH="1106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81410"/>
              </p:ext>
            </p:extLst>
          </p:nvPr>
        </p:nvGraphicFramePr>
        <p:xfrm>
          <a:off x="914400" y="1143000"/>
          <a:ext cx="74866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5" imgW="7493518" imgH="2122949" progId="Word.Document.12">
                  <p:embed/>
                </p:oleObj>
              </mc:Choice>
              <mc:Fallback>
                <p:oleObj name="Document" r:id="rId5" imgW="7493518" imgH="2122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66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35308"/>
              </p:ext>
            </p:extLst>
          </p:nvPr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68774"/>
              </p:ext>
            </p:extLst>
          </p:nvPr>
        </p:nvGraphicFramePr>
        <p:xfrm>
          <a:off x="914400" y="1143000"/>
          <a:ext cx="730250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5" imgW="7301323" imgH="2098104" progId="Word.Document.12">
                  <p:embed/>
                </p:oleObj>
              </mc:Choice>
              <mc:Fallback>
                <p:oleObj name="Document" r:id="rId5" imgW="7301323" imgH="2098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34283"/>
              </p:ext>
            </p:extLst>
          </p:nvPr>
        </p:nvGraphicFramePr>
        <p:xfrm>
          <a:off x="914400" y="685800"/>
          <a:ext cx="73025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3" imgW="7301323" imgH="836073" progId="Word.Document.12">
                  <p:embed/>
                </p:oleObj>
              </mc:Choice>
              <mc:Fallback>
                <p:oleObj name="Document" r:id="rId3" imgW="7301323" imgH="83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96972"/>
              </p:ext>
            </p:extLst>
          </p:nvPr>
        </p:nvGraphicFramePr>
        <p:xfrm>
          <a:off x="914400" y="1143000"/>
          <a:ext cx="7315200" cy="5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5" imgW="7301323" imgH="5145702" progId="Word.Document.12">
                  <p:embed/>
                </p:oleObj>
              </mc:Choice>
              <mc:Fallback>
                <p:oleObj name="Document" r:id="rId5" imgW="7301323" imgH="51457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513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3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91941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92844"/>
              </p:ext>
            </p:extLst>
          </p:nvPr>
        </p:nvGraphicFramePr>
        <p:xfrm>
          <a:off x="914400" y="1066800"/>
          <a:ext cx="7560585" cy="450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Document" r:id="rId5" imgW="7560585" imgH="4502985" progId="Word.Document.12">
                  <p:embed/>
                </p:oleObj>
              </mc:Choice>
              <mc:Fallback>
                <p:oleObj name="Document" r:id="rId5" imgW="7560585" imgH="4502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60585" cy="450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70226"/>
              </p:ext>
            </p:extLst>
          </p:nvPr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cument" r:id="rId3" imgW="7301323" imgH="630475" progId="Word.Document.12">
                  <p:embed/>
                </p:oleObj>
              </mc:Choice>
              <mc:Fallback>
                <p:oleObj name="Document" r:id="rId3" imgW="7301323" imgH="630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41738"/>
              </p:ext>
            </p:extLst>
          </p:nvPr>
        </p:nvGraphicFramePr>
        <p:xfrm>
          <a:off x="914400" y="1066800"/>
          <a:ext cx="7445375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5" imgW="7454871" imgH="4286585" progId="Word.Document.12">
                  <p:embed/>
                </p:oleObj>
              </mc:Choice>
              <mc:Fallback>
                <p:oleObj name="Document" r:id="rId5" imgW="7454871" imgH="42865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5375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6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7126"/>
              </p:ext>
            </p:extLst>
          </p:nvPr>
        </p:nvGraphicFramePr>
        <p:xfrm>
          <a:off x="914400" y="685800"/>
          <a:ext cx="7302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3" imgW="7301323" imgH="488970" progId="Word.Document.12">
                  <p:embed/>
                </p:oleObj>
              </mc:Choice>
              <mc:Fallback>
                <p:oleObj name="Document" r:id="rId3" imgW="7301323" imgH="488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41024"/>
              </p:ext>
            </p:extLst>
          </p:nvPr>
        </p:nvGraphicFramePr>
        <p:xfrm>
          <a:off x="914400" y="1120774"/>
          <a:ext cx="7301323" cy="329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5" imgW="7301323" imgH="3299284" progId="Word.Document.12">
                  <p:embed/>
                </p:oleObj>
              </mc:Choice>
              <mc:Fallback>
                <p:oleObj name="Document" r:id="rId5" imgW="7301323" imgH="3299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4"/>
                        <a:ext cx="7301323" cy="329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1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94771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30255"/>
              </p:ext>
            </p:extLst>
          </p:nvPr>
        </p:nvGraphicFramePr>
        <p:xfrm>
          <a:off x="914400" y="1085850"/>
          <a:ext cx="7484255" cy="463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5" imgW="7484255" imgH="4634769" progId="Word.Document.12">
                  <p:embed/>
                </p:oleObj>
              </mc:Choice>
              <mc:Fallback>
                <p:oleObj name="Document" r:id="rId5" imgW="7484255" imgH="4634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484255" cy="4634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4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09365"/>
              </p:ext>
            </p:extLst>
          </p:nvPr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90865"/>
              </p:ext>
            </p:extLst>
          </p:nvPr>
        </p:nvGraphicFramePr>
        <p:xfrm>
          <a:off x="914400" y="1143000"/>
          <a:ext cx="78867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Document" r:id="rId5" imgW="7896661" imgH="4338434" progId="Word.Document.12">
                  <p:embed/>
                </p:oleObj>
              </mc:Choice>
              <mc:Fallback>
                <p:oleObj name="Document" r:id="rId5" imgW="7896661" imgH="43384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86700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9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50481"/>
              </p:ext>
            </p:extLst>
          </p:nvPr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3" imgW="7301323" imgH="514534" progId="Word.Document.12">
                  <p:embed/>
                </p:oleObj>
              </mc:Choice>
              <mc:Fallback>
                <p:oleObj name="Document" r:id="rId3" imgW="7301323" imgH="514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79610"/>
              </p:ext>
            </p:extLst>
          </p:nvPr>
        </p:nvGraphicFramePr>
        <p:xfrm>
          <a:off x="914400" y="1143000"/>
          <a:ext cx="7875588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5" imgW="7876185" imgH="4717224" progId="Word.Document.12">
                  <p:embed/>
                </p:oleObj>
              </mc:Choice>
              <mc:Fallback>
                <p:oleObj name="Document" r:id="rId5" imgW="7876185" imgH="4717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75588" cy="469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15880"/>
              </p:ext>
            </p:extLst>
          </p:nvPr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3" imgW="7301323" imgH="553061" progId="Word.Document.12">
                  <p:embed/>
                </p:oleObj>
              </mc:Choice>
              <mc:Fallback>
                <p:oleObj name="Document" r:id="rId3" imgW="7301323" imgH="55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6015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6783"/>
              </p:ext>
            </p:extLst>
          </p:nvPr>
        </p:nvGraphicFramePr>
        <p:xfrm>
          <a:off x="914400" y="1109663"/>
          <a:ext cx="7300912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5" imgW="7321012" imgH="3456671" progId="Word.Document.12">
                  <p:embed/>
                </p:oleObj>
              </mc:Choice>
              <mc:Fallback>
                <p:oleObj name="Document" r:id="rId5" imgW="7321012" imgH="3456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346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39470"/>
              </p:ext>
            </p:extLst>
          </p:nvPr>
        </p:nvGraphicFramePr>
        <p:xfrm>
          <a:off x="914400" y="685800"/>
          <a:ext cx="7302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3" imgW="7301323" imgH="540459" progId="Word.Document.12">
                  <p:embed/>
                </p:oleObj>
              </mc:Choice>
              <mc:Fallback>
                <p:oleObj name="Document" r:id="rId3" imgW="7301323" imgH="540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24523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37354"/>
              </p:ext>
            </p:extLst>
          </p:nvPr>
        </p:nvGraphicFramePr>
        <p:xfrm>
          <a:off x="914400" y="1066800"/>
          <a:ext cx="744537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ocument" r:id="rId5" imgW="7454871" imgH="2252572" progId="Word.Document.12">
                  <p:embed/>
                </p:oleObj>
              </mc:Choice>
              <mc:Fallback>
                <p:oleObj name="Document" r:id="rId5" imgW="7454871" imgH="2252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5375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7382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824204"/>
              </p:ext>
            </p:extLst>
          </p:nvPr>
        </p:nvGraphicFramePr>
        <p:xfrm>
          <a:off x="914400" y="1063625"/>
          <a:ext cx="7750175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5" imgW="7753366" imgH="5003836" progId="Word.Document.12">
                  <p:embed/>
                </p:oleObj>
              </mc:Choice>
              <mc:Fallback>
                <p:oleObj name="Document" r:id="rId5" imgW="7753366" imgH="5003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3625"/>
                        <a:ext cx="7750175" cy="498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39927"/>
              </p:ext>
            </p:extLst>
          </p:nvPr>
        </p:nvGraphicFramePr>
        <p:xfrm>
          <a:off x="914400" y="685800"/>
          <a:ext cx="7302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3" imgW="7301323" imgH="566024" progId="Word.Document.12">
                  <p:embed/>
                </p:oleObj>
              </mc:Choice>
              <mc:Fallback>
                <p:oleObj name="Document" r:id="rId3" imgW="7301323" imgH="566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855748"/>
              </p:ext>
            </p:extLst>
          </p:nvPr>
        </p:nvGraphicFramePr>
        <p:xfrm>
          <a:off x="914400" y="1143000"/>
          <a:ext cx="7301323" cy="397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5" imgW="7301323" imgH="3979089" progId="Word.Document.12">
                  <p:embed/>
                </p:oleObj>
              </mc:Choice>
              <mc:Fallback>
                <p:oleObj name="Document" r:id="rId5" imgW="7301323" imgH="39790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7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62634"/>
              </p:ext>
            </p:extLst>
          </p:nvPr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3" imgW="7301323" imgH="514534" progId="Word.Document.12">
                  <p:embed/>
                </p:oleObj>
              </mc:Choice>
              <mc:Fallback>
                <p:oleObj name="Document" r:id="rId3" imgW="7301323" imgH="514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8" y="1147762"/>
            <a:ext cx="5682382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95843"/>
              </p:ext>
            </p:extLst>
          </p:nvPr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3" imgW="7301323" imgH="759379" progId="Word.Document.12">
                  <p:embed/>
                </p:oleObj>
              </mc:Choice>
              <mc:Fallback>
                <p:oleObj name="Document" r:id="rId3" imgW="7301323" imgH="75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3516"/>
              </p:ext>
            </p:extLst>
          </p:nvPr>
        </p:nvGraphicFramePr>
        <p:xfrm>
          <a:off x="914400" y="1145386"/>
          <a:ext cx="7301323" cy="335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5" imgW="7301323" imgH="3350414" progId="Word.Document.12">
                  <p:embed/>
                </p:oleObj>
              </mc:Choice>
              <mc:Fallback>
                <p:oleObj name="Document" r:id="rId5" imgW="7301323" imgH="3350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5386"/>
                        <a:ext cx="7301323" cy="3350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25675"/>
              </p:ext>
            </p:extLst>
          </p:nvPr>
        </p:nvGraphicFramePr>
        <p:xfrm>
          <a:off x="914400" y="685800"/>
          <a:ext cx="730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4" imgW="7301323" imgH="571065" progId="Word.Document.12">
                  <p:embed/>
                </p:oleObj>
              </mc:Choice>
              <mc:Fallback>
                <p:oleObj name="Document" r:id="rId4" imgW="7301323" imgH="571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91607"/>
              </p:ext>
            </p:extLst>
          </p:nvPr>
        </p:nvGraphicFramePr>
        <p:xfrm>
          <a:off x="922338" y="11430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6" imgW="7301323" imgH="4293426" progId="Word.Document.12">
                  <p:embed/>
                </p:oleObj>
              </mc:Choice>
              <mc:Fallback>
                <p:oleObj name="Document" r:id="rId6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9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00670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47857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57236"/>
              </p:ext>
            </p:extLst>
          </p:nvPr>
        </p:nvGraphicFramePr>
        <p:xfrm>
          <a:off x="914400" y="685800"/>
          <a:ext cx="73025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4" imgW="7301323" imgH="591948" progId="Word.Document.12">
                  <p:embed/>
                </p:oleObj>
              </mc:Choice>
              <mc:Fallback>
                <p:oleObj name="Document" r:id="rId4" imgW="7301323" imgH="591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13541"/>
              </p:ext>
            </p:extLst>
          </p:nvPr>
        </p:nvGraphicFramePr>
        <p:xfrm>
          <a:off x="914400" y="1143000"/>
          <a:ext cx="7301323" cy="251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6" imgW="7301323" imgH="2518301" progId="Word.Document.12">
                  <p:embed/>
                </p:oleObj>
              </mc:Choice>
              <mc:Fallback>
                <p:oleObj name="Document" r:id="rId6" imgW="7301323" imgH="251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18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0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7804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4" imgW="7301323" imgH="707890" progId="Word.Document.12">
                  <p:embed/>
                </p:oleObj>
              </mc:Choice>
              <mc:Fallback>
                <p:oleObj name="Document" r:id="rId4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77093"/>
              </p:ext>
            </p:extLst>
          </p:nvPr>
        </p:nvGraphicFramePr>
        <p:xfrm>
          <a:off x="914400" y="1141413"/>
          <a:ext cx="7300912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6" imgW="7301323" imgH="2516501" progId="Word.Document.12">
                  <p:embed/>
                </p:oleObj>
              </mc:Choice>
              <mc:Fallback>
                <p:oleObj name="Document" r:id="rId6" imgW="7301323" imgH="2516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1413"/>
                        <a:ext cx="7300912" cy="251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6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23729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3" imgW="7301323" imgH="604551" progId="Word.Document.12">
                  <p:embed/>
                </p:oleObj>
              </mc:Choice>
              <mc:Fallback>
                <p:oleObj name="Document" r:id="rId3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7239"/>
              </p:ext>
            </p:extLst>
          </p:nvPr>
        </p:nvGraphicFramePr>
        <p:xfrm>
          <a:off x="914400" y="1114425"/>
          <a:ext cx="7300912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5" imgW="7301323" imgH="2314864" progId="Word.Document.12">
                  <p:embed/>
                </p:oleObj>
              </mc:Choice>
              <mc:Fallback>
                <p:oleObj name="Document" r:id="rId5" imgW="7301323" imgH="2314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6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26759"/>
              </p:ext>
            </p:extLst>
          </p:nvPr>
        </p:nvGraphicFramePr>
        <p:xfrm>
          <a:off x="914400" y="685800"/>
          <a:ext cx="730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3" imgW="7301323" imgH="887923" progId="Word.Document.12">
                  <p:embed/>
                </p:oleObj>
              </mc:Choice>
              <mc:Fallback>
                <p:oleObj name="Document" r:id="rId3" imgW="7301323" imgH="887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14204"/>
              </p:ext>
            </p:extLst>
          </p:nvPr>
        </p:nvGraphicFramePr>
        <p:xfrm>
          <a:off x="914400" y="1443038"/>
          <a:ext cx="7481888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5" imgW="7484255" imgH="2180199" progId="Word.Document.12">
                  <p:embed/>
                </p:oleObj>
              </mc:Choice>
              <mc:Fallback>
                <p:oleObj name="Document" r:id="rId5" imgW="7484255" imgH="2180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3038"/>
                        <a:ext cx="7481888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5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854</Words>
  <Application>Microsoft Office PowerPoint</Application>
  <PresentationFormat>On-screen Show (4:3)</PresentationFormat>
  <Paragraphs>156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Mai Anh Thơ</cp:lastModifiedBy>
  <cp:revision>63</cp:revision>
  <dcterms:created xsi:type="dcterms:W3CDTF">2010-11-30T18:46:51Z</dcterms:created>
  <dcterms:modified xsi:type="dcterms:W3CDTF">2021-09-27T07:39:59Z</dcterms:modified>
</cp:coreProperties>
</file>