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4:22:20.650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19812.52148"/>
      <inkml:brushProperty name="anchorY" value="-1016.00043"/>
      <inkml:brushProperty name="scaleFactor" value="0.5"/>
    </inkml:brush>
  </inkml:definitions>
  <inkml:trace contextRef="#ctx0" brushRef="#br0">0 0,'0'0,"9"0,13 0,20 0,25 0,32 0,28 0,45 0,49 0,47 0,45 0,34 0,24 0,5 0,-2 0,2 0,2 0,-2 0,-3 0,2 0,3 0,3 0,13 0,8 0,2 0,-6 0,-4 0,-23 0,-29 0,-28 0,-22 0,-23 0,-22 0,-6 0,9 0,2 0,15 0,18 0,28 0,14 0,17 0,-6 0,6 0,0 0,-7 0,-17 0,-17 0,-27 0,-23 0,-14 0,-15 0,-3 0,4 0,8 0,12 0,9 0,4 0,25 0,6 0,10 0,12 0,14 0,19 0,15 0,3 0,9 0,-4 0,-11 0,-18 0,-22 0,-20 0,-21 0,-22 0,-14 0,-38 0,-26 0,-17 0,-26 0,-8 0,-1 0,-5 0,-4 0,-13 0,-15 0,-7 0,-10 0,9 0,5 0,12 0,16 0,16 0,6 0,25 0,2 0,8 0,-4 0,2 0,-6 0,-9 0,-6 0,-7 0,-10 0,-13 0,-17 0,-11 0,-8 0,-14 0,-2 0,-5 0,-3 0,-3 0,5 0,0 0,10 0,20 0,4 0,13 0,4 0,8 0,4 0,15 0,14 0,2 0,-17 0,-15 0,-5 0,-11 0,-9 0,-12 0,-5 0,-4 0,-5 0,-11 0,-4 0,-4 0,0 0,-1 0,1 0,6 0,6 0,1 0,4 0,4 0,-2 0,-3 0,1 0,-3 0,-8 0,-3 0,-2 0,-1 0,-5 0,5 0,6 0,8 0,0 0,4 0,4 0,-2 0,-4 0,-9 0,-4 0,-12 0,-13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4:42:00.907"/>
    </inkml:context>
    <inkml:brush xml:id="br0">
      <inkml:brushProperty name="width" value="0.2" units="cm"/>
      <inkml:brushProperty name="height" value="0.2" units="cm"/>
      <inkml:brushProperty name="color" value="#AE198D"/>
      <inkml:brushProperty name="ignorePressure" value="1"/>
      <inkml:brushProperty name="inkEffects" value="galaxy"/>
      <inkml:brushProperty name="anchorX" value="-50258.83203"/>
      <inkml:brushProperty name="anchorY" value="-56665.0625"/>
      <inkml:brushProperty name="scaleFactor" value="0.5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4:42:18.5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0258.83203"/>
      <inkml:brushProperty name="anchorY" value="-75320.01563"/>
      <inkml:brushProperty name="scaleFactor" value="0.5"/>
    </inkml:brush>
  </inkml:definitions>
  <inkml:trace contextRef="#ctx0" brushRef="#br0">1 523,'0'0,"0"13,0 21,0 28,0 36,0 35,0 35,0 28,0 25,0 19,0 17,0 19,0 19,0 21,0 2,0 19,0 4,0 9,0 0,0-1,0-8,0 8,0-8,0-2,0-1,0-6,0-1,0-6,0 2,0 1,0-3,0 2,0 7,0 3,0 1,0 7,0 0,0 9,0-11,0-17,0-20,0-18,0-18,0-21,0-21,0-8,0-13,0-15,0-7,0-6,0-2,0-10,0 5,0-4,0-3,0 3,0-3,0 3,0-7,0-2,0 2,0-6,0 15,0 15,0 5,0 3,0-11,0-13,0-2,0 4,0 2,0-6,0 2,0 2,0 2,0 3,0-13,0-4,0-20,0-13,0-11,0-12,0-15,0-14,0-4,0-12,0-1,0 13,0 15,0 10,0 7,0-1,0-15,0-10,0-10,0-18,0-6,0-7,0-4,0-9,0-2,0-22,0 2,0 0,0 0,0 0,0 0,0 1,0-1,0 0,0 0,0 0,0 0,0 0,0 0,0 0,0 1,0-1,0 0,0 0,0 0,0 0,0 0,0 0,0 0,0 0,0 0,0 0,0 0,0 0,0 1,0-1,0 0,0 0,0 0,0 0,0 0,0 0,0 0,0 0,0 0,0-1,0 1,0 0,0 0,0 0,0 0,0 0,0 0,0 0,0 0,0 0,0 0,0 0,0 0,0 0,0-1,0 1,0 0,0 0,0-17,0-19,0-27,0-33,0-30,0-34,0-24,0-36,0-47,0-36,0-35,0-9,0-12,0 1,0 8,0 20,0 1,0-9,0-11,0-18,0-37,0-30,0-10,0-7,0 24,0 39,0 39,0 36,0 10,0 3,0-26,0-29,0-25,0-23,0 8,0 9,0 30,0 23,0 37,0 25,0 26,0 7,0 2,0 3,0-11,0-10,0-5,0 6,0 10,0 37,0 26,0 12,0 17,0-11,0-4,0-17,0-4,0 6,0 2,0 11,0-5,0 15,0 19,0 14,0 11,0 3,0-18,0-3,0 6,0 5,0 11,0 11,0 13,0 8,0 3,0 3,0-6,0-17,0-16,0-7,0-1,0-4,0 3,0-2,0 10,0 8,0 9,0 7,0 6,0 8,0 8,0 1,0 9,0 8,0 8,0 1,0 10,0 8,0 8,0-5,0-1,0 3,0-2,0-2,0-1,0-2,0-7,0-6,0-11,0-4,0 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4:56:45.4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1274.83203"/>
      <inkml:brushProperty name="anchorY" value="-75814.11719"/>
      <inkml:brushProperty name="scaleFactor" value="0.5"/>
    </inkml:brush>
  </inkml:definitions>
  <inkml:trace contextRef="#ctx0" brushRef="#br0">1 0,'0'0,"0"9,0 14,0 8,0 9,0 7,0 14,0 18,0 17,0 14,0 11,0 6,0 20,0 22,0 37,0 60,0 87,0 70,0 83,0 117,0 94,0 62,0 41,0 17,0-12,0-52,0-35,0-52,0-68,0-67,0-60,0-51,0-55,0-46,0-42,0-41,0-37,0-23,0-5,0 4,0 3,0-2,0 19,0 2,0 7,0-6,0 3,0-8,0-4,0-7,0 4,0-1,0 7,0-10,0-10,0-17,0-9,0 2,0-9,0-7,0-13,0-6,0-5,0-12,0-6,0-5,0-2,0 3,0-4,0-6,0-10,0-6,0-9,0-12,0-11,0-4,0-1,0 5,0 3,0-4,0 2,0 4,0 1,0 1,0-5,0-6,0-6,0-5,0-4,0-8,0 5,0-7,0-4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4:22:26.137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50407.69531"/>
      <inkml:brushProperty name="anchorY" value="-2032.00024"/>
      <inkml:brushProperty name="scaleFactor" value="0.5"/>
    </inkml:brush>
  </inkml:definitions>
  <inkml:trace contextRef="#ctx0" brushRef="#br0">3198 0,'0'0,"-14"0,-14 0,-19 0,-14 0,-15 0,-6 0,-4 0,0 0,11 0,3 0,12 0,5 0,4 0,-4 0,1 0,-11 0,-15 0,-11 0,-12 0,4 0,9 0,5 0,10 0,8 0,2 0,4 0,8 0,4 0,0 0,-4 0,5 0,-6 0,4 0,6 0,5 0,0 0,-1 0,2 0,2 0,3 0,-2 0,7 0,17 0,11 0,0 0,0 0,0 0,0 0,0 0,0 0,0 0,0 0,1 0,-1 0,0 0,0 0,0 0,0 0,0 0,0 0,1 0,-1 0,0 0,0 0,0 0,0 0,1 0,-1 0,0 0,0 0,0 0,1 0,-1 0,0 0,0 0,1 0,-1 0,0 0,0 0,1 0,-1 0,0 0,29 0,23 0,30 0,41 0,33 0,36 0,27 0,32 0,28 0,35 0,18 0,22 0,4 0,6 0,7 0,-4 0,4 0,-7 0,4 0,4 0,16 0,4 0,8 0,17 0,15 0,18 0,1 0,-20 0,-12 0,-19 0,-20 0,-21 0,-14 0,-13 0,-21 0,-16 0,-26 0,-16 0,-7 0,-2 0,1 0,-17 0,-13 0,-23 0,-11 0,-16 0,-8 0,-11 0,4 0,0 0,2 0,12 0,6 0,12 0,13 0,9 0,15 0,23 0,17 0,19 0,14 0,16 0,6 0,-6 0,-5 0,-2 0,6 0,13 0,-4 0,2 0,-2 0,-12 0,-7 0,4 0,12 0,18 0,9 0,15 0,2 0,9 0,2 0,-5 0,-10 0,-34 0,-31 0,-25 0,-29 0,-31 0,-28 0,-10 0,-15 0,12 0,9 0,12 0,25 0,19 0,5 0,0 0,16 0,6 0,-5 0,-3 0,-10 0,-4 0,-17 0,-12 0,-10 0,3 0,-4 0,-7 0,-3 0,8 0,-6 0,0 0,-1 0,4 0,0 0,-11 0,-1 0,-22 0,-26 0,-20 0,-10 0,-15 0,-1 0,2 0,4 0,10 0,11 0,18 0,2 0,-6 0,1 0,-6 0,-9 0,-14 0,-19 0,-17 0,-14 0,-9 0,-8 0,-2 0,8 0,0 0,1 0,-2 0,-1 0,-2 0,9 0,-1 0,0 0,3 0,-13 0,-24 0,-23 0,-28 0,-26 0,-44 0,-33 0,-36 0,-20 0,-21 0,-20 0,10 0,1 0,-3 0,-9 0,-24 0,-32 0,-18 0,-24 0,-22 0,-24 0,-13 0,-15 0,-4 0,19 0,22 0,20 0,9 0,-1 0,-11 0,-17 0,-23 0,-11 0,-26 0,-29 0,-40 0,-7 0,2 0,5 0,21 0,12 0,0 0,-27 0,-50 0,-66 0,-62 0,-50 0,-33 0,-38 0,-14 0,14 0,37 0,58 0,70 0,67 0,67 0,51 0,42 0,14 0,3 0,-2 0,1 0,12 0,2 0,18 0,26 0,25 0,27 0,18 0,21 0,-4 0,-15 0,-18 0,-22 0,-5 0,10 0,11 0,12 0,24 0,28 0,26 0,20 0,26 0,25 0,10 0,6 0,5 0,8 0,2 0,7 0,10 0,10 0,3 0,6 0,5 0,-2 0,2 0,2 0,-4 0,6 0,-3 0,-3 0,-1 0,-3 0,-3 0,6 0,-2 0,4 0,1 0,3 0,-8 0,0 0,-14 0,-14 0,-2 0,-1 0,3 0,4 0,3 0,9 0,12 0,7 0,10 0,3 0,7 0,3 0,3 0,-2 0,-3 0,-1 0,8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4:29:30.5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6194.83203"/>
      <inkml:brushProperty name="anchorY" value="-1016"/>
      <inkml:brushProperty name="scaleFactor" value="0.5"/>
    </inkml:brush>
  </inkml:definitions>
  <inkml:trace contextRef="#ctx0" brushRef="#br0">0 1,'0'0,"0"4,0 8,0 4,0 14,0 9,0 13,0 20,0 23,0 17,0 11,0 8,0-3,0-4,0 0,0 5,0 1,0 12,0 0,0-5,0-3,0-7,0-3,0 0,0 0,0 6,0 13,0-10,0-5,0-8,0-6,0-11,0-8,0-8,0-5,0 2,0-1,0-2,0-5,0-2,0-1,0-5,0 2,0 0,0-8,0 1,0 2,0-8,0-1,0 2,0-2,0 0,0-1,0-1,0-1,0-6,0 5,0 5,0 1,0 0,0 5,0 3,0-1,0 3,0 2,0 4,0-5,0 3,0 0,0-4,0-8,0-10,0-4,0-2,0-4,0 6,0-3,0 2,0 2,0 1,0 7,0 1,0 0,0 6,0 3,0 0,0-7,0 2,0-3,0 4,0-1,0-6,0 2,0 5,0-1,0 4,0-6,0-3,0-2,0-1,0-6,0 5,0-5,0 0,0-4,0 6,0 2,0-4,0 1,0 0,0-3,0 5,0 2,0 6,0 1,0 0,0-6,0 4,0-1,0-1,0-6,0 0,0-1,0 1,0-4,0 0,0 2,0 1,0 1,0 7,0 1,0 6,0-5,0-7,0 3,0-6,0 0,0 0,0 1,0-4,0 0,0-3,0 0,0 3,0 1,0-2,0 1,0 2,0 1,0-3,0 6,0-4,0 6,0-3,0-6,0-4,0-5,0-4,0 2,0 5,0 4,0 9,0-2,0-2,0-1,0-4,0 1,0 6,0 3,0-3,0 5,0-4,0 1,0 4,0 6,0 0,0 6,0-2,0-7,0 12,0-2,0-6,0-3,0-4,0-7,0-1,0-1,0-4,0-4,0 2,0-4,0-2,0 3,0-2,0 4,0 3,0 9,0-2,0 2,0 5,0 1,0 1,0-6,0-7,0 5,0 0,0 1,0 1,0 6,0 5,0-4,0-7,0-2,0-6,0 4,0-3,0-5,0-3,0-4,0 7,0-1,0 8,0-1,0-3,0-4,0 6,0 3,0 2,0-4,0-3,0-5,0-5,0-2,0-8,0 3,0 5,0-3,0 4,0 0,0-1,0 0,0 3,0-5,0 4,0-2,0 0,0-6,0-2,0 0,0 1,0-1,0 7,0 1,0 1,0-1,0-1,0-1,0 5,0-1,0-1,0 9,0 0,0-7,0-2,0 1,0-6,0 3,0 0,0 0,0 10,0-1,0-1,0-1,0-9,0-8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4:29:33.42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5178.83203"/>
      <inkml:brushProperty name="anchorY" value="-14966.86914"/>
      <inkml:brushProperty name="scaleFactor" value="0.5"/>
    </inkml:brush>
  </inkml:definitions>
  <inkml:trace contextRef="#ctx0" brushRef="#br0">0 0,'0'0,"0"9,0 19,0 3,0 20,0 11,0 24,0 16,0 20,0 14,0 26,0 12,0 15,0 14,0 7,0 14,0 11,0 5,0 2,0-6,0 3,0-6,0-12,0-1,0-5,0-3,0 2,0-5,0-2,0-7,0-5,0-5,0-14,0-4,0-2,0-3,0 2,0-24,0-23,0-24,0-10,0 2,0 22,0 30,0 25,0 20,0 9,0 1,0 0,0-10,0-3,0-3,0-1,0-12,0 16,0 7,0-9,0-10,0-2,0-7,0 3,0 2,0 4,0 3,0 9,0 11,0 8,0-1,0-13,0-5,0-15,0-7,0-5,0 1,0-5,0 4,0 5,0-4,0 5,0 4,0-7,0 5,0-8,0-6,0-7,0 4,0 1,0-8,0 2,0-4,0 8,0 8,0-2,0 7,0 1,0-1,0 0,0-1,0-2,0-10,0-12,0-11,0-14,0-7,0-4,0-6,0-10,0 5,0 4,0-2,0-7,0-3,0-3,0-11,0 0,0-1,0-3,0 4,0-4,0-1,0-4,0-1,0-8,0 4,0 0,0 1,0-6,0-10,0-1,0-4,0 3,0 9,0-2,0 4,0 7,0 2,0 6,0 6,0-1,0-2,0 2,0-8,0-3,0-3,0-11,0 4,0 0,0 2,0-3,0 1,0 1,0-9,0 1,0-8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4:32:28.15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4162.83203"/>
      <inkml:brushProperty name="anchorY" value="-33661.44531"/>
      <inkml:brushProperty name="scaleFactor" value="0.5"/>
    </inkml:brush>
  </inkml:definitions>
  <inkml:trace contextRef="#ctx0" brushRef="#br0">0 0,'0'0,"0"9,0 14,0 29,0 26,0 21,0 27,0 21,0 17,0 10,0 13,0 14,0 1,0-2,0-3,0-4,0 0,0-3,0 8,0 4,0 23,0 14,0 1,0 7,0 5,0 2,0 3,0-4,0-9,0 0,0-4,0-8,0-7,0 4,0 0,0-3,0 0,0-3,0 6,0 6,0 8,0 1,0 10,0 4,0 13,0 12,0 10,0 14,0 16,0 4,0-10,0-17,0-11,0-11,0-14,0-16,0-4,0-7,0-8,0 4,0 15,0 6,0 16,0 13,0 12,0-2,0-5,0-13,0-7,0-22,0-19,0-18,0-23,0-26,0-16,0-11,0 4,0-3,0-4,0-3,0 11,0 9,0 7,0 4,0-4,0-10,0-12,0-5,0-8,0-1,0 1,0 3,0 12,0 2,0 8,0-11,0-3,0-12,0-23,0-16,0-13,0-15,0-5,0-3,0 1,0-4,0-4,0-3,0-8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4:36:07.9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3146.83203"/>
      <inkml:brushProperty name="anchorY" value="-52963.01953"/>
      <inkml:brushProperty name="scaleFactor" value="0.5"/>
    </inkml:brush>
  </inkml:definitions>
  <inkml:trace contextRef="#ctx0" brushRef="#br0">0 2997,'0'0,"0"9,0 13,0 15,0 24,0 38,0 40,0 41,0 43,0 36,0 31,0 28,0 21,0 4,0 9,0 14,0 10,0 7,0 15,0 3,0 1,0-2,0 3,0 12,0 8,0 14,0-5,0-7,0-10,0-10,0-17,0-6,0-3,0 5,0 12,0 3,0 1,0-12,0-13,0-2,0-16,0-13,0-23,0-21,0-16,0-13,0-9,0-15,0-2,0 0,0-3,0-8,0-2,0-17,0-11,0-11,0-1,0-5,0-2,0-2,0-11,0-12,0-10,0-5,0-15,0-11,0-7,0-16,0-14,0-2,0 7,0-6,0 0,0-1,0-12,0-6,0-6,0-3,0-2,0 4,0 5,0 27,0 16,0 13,0 20,0 1,0-9,0-16,0-14,0-25,0-72,0 2,0 0,0 0,0 0,0 0,0 0,0 0,0 0,0 0,0-1,0 1,0 3,0-6,0 1,0 0,0-1,0 1,0 0,0-1,0 1,0-1,0 0,0 1,0-1,0 0,0 0,0 0,0 0,0 0,0-1,0 1,0 0,0-1,0 0,0-1,0 0,0-1,0 0,0 0,0 0,0-1,0-4,0-44,0-11,0-5,0-4,0-2,0-3,0 5,0-12,0-30,0-29,0-46,0-56,0-56,0-56,0-61,0-91,0-45,0-41,0-38,0-19,0-25,0-19,0-60,0-74,0-60,0-42,0-10,0 17,0 48,0 31,0 46,0 32,0-7,0 19,0 29,0 61,0 61,0 58,0 57,0 44,0 42,0 37,0 26,0 45,0 58,0 44,0 33,0 28,0 13,0 5,0 6,0-2,0 1,0 6,0 7,0 7,0 16,0 14,0 13,0 11,0 6,0-1,0 7,0 7,0 10,0 11,0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4:41:34.65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4162.83203"/>
      <inkml:brushProperty name="anchorY" value="-50994.19922"/>
      <inkml:brushProperty name="scaleFactor" value="0.5"/>
    </inkml:brush>
  </inkml:definitions>
  <inkml:trace contextRef="#ctx0" brushRef="#br0">1 426,'0'0,"0"13,0 21,0 3,0 12,0 21,0-38,0 35,0 53,0 23,0 18,0 17,0 12,0 26,0 1,0 2,0 10,0 2,0 8,0-3,0-1,0-6,0 15,0 26,0 27,0 9,0 19,0 9,0 15,0 14,0-5,0-18,0-22,0-20,0-17,0-28,0-24,0-9,0-10,0-3,0 2,0 0,0 5,0 1,0-6,0 3,0 5,0 9,0 10,0 19,0 23,0 31,0 28,0 22,0 16,0 1,0-11,0-8,0-13,0-18,0 2,0-12,0-18,0-25,0-17,0-19,0 8,0-4,0-1,0-2,0-21,0-4,0-10,0-18,0-22,0-16,0-11,0 4,0 2,0 3,0 0,0 7,0-12,0-5,0-14,0-19,0-16,0-10,0-15,0-7,0-5,0 4,0-5,0 0,0 5,0 6,0 1,0 0,0-11,0-24,0-17,0-22,0-25,0-34,0-39,0-44,0-65,0-72,0-79,0-97,0-58,0-45,0-26,0-12,0 5,0 18,0 9,0-23,0-8,0-30,0-6,0-17,0-14,0 11,0 44,0 59,0 63,0 63,0 63,0 48,0 36,0 8,0-9,0-11,0-33,0-21,0-18,0-1,0-2,0 14,0 28,0 35,0 37,0 43,0 23,0 27,0 8,0 13,0 17,0 18,0 18,0 12,0 7,0 14,0-5,0 0,0-8,0-3,0-3,0 0,0 0,0 11,0 2,0 10,0 4,0-2,0 7,0-5,0-5,0 5,0-5,0 6,0 2,0 0,0 12,0 34,0 1,0 1,0-1,0 0,0 1,0-1,0-4,0-21,0 3,0-4,0 0,0 1,0 5,0 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4:41:58.946"/>
    </inkml:context>
    <inkml:brush xml:id="br0">
      <inkml:brushProperty name="width" value="0.2" units="cm"/>
      <inkml:brushProperty name="height" value="0.2" units="cm"/>
      <inkml:brushProperty name="color" value="#AE198D"/>
      <inkml:brushProperty name="ignorePressure" value="1"/>
      <inkml:brushProperty name="inkEffects" value="galaxy"/>
      <inkml:brushProperty name="anchorX" value="-48226.83203"/>
      <inkml:brushProperty name="anchorY" value="-54633.0625"/>
      <inkml:brushProperty name="scaleFactor" value="0.5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4:41:59.906"/>
    </inkml:context>
    <inkml:brush xml:id="br0">
      <inkml:brushProperty name="width" value="0.2" units="cm"/>
      <inkml:brushProperty name="height" value="0.2" units="cm"/>
      <inkml:brushProperty name="color" value="#AE198D"/>
      <inkml:brushProperty name="ignorePressure" value="1"/>
      <inkml:brushProperty name="inkEffects" value="galaxy"/>
      <inkml:brushProperty name="anchorX" value="-49242.83203"/>
      <inkml:brushProperty name="anchorY" value="-55649.0625"/>
      <inkml:brushProperty name="scaleFactor" value="0.5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FB48-18C0-B381-F431-2CC9FC28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E457F-2004-DC3C-A5F7-1B4FDE1C3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79D1-617A-F79A-EF48-0742C417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FD3E-538A-417E-A630-5B80020FECBF}" type="datetimeFigureOut">
              <a:rPr lang="en-US" smtClean="0"/>
              <a:t>12-Mar-24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1912E-7C28-F44A-35F2-9F5CDB80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ADAE8-BD0A-9C0F-19D3-9ED3D4A3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DEC-CFAE-4289-AB16-999962B1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9B25-8404-5572-B603-C7AE970F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7E63E-7834-938D-B626-FDBA84BB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706D-80B6-A948-EAA5-16A7C458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FD3E-538A-417E-A630-5B80020FECBF}" type="datetimeFigureOut">
              <a:rPr lang="en-US" smtClean="0"/>
              <a:t>12-Mar-24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AF812-ECD3-8B90-8D50-37245E62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E3EB-1C4F-879D-44C2-5DA3B5B5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DEC-CFAE-4289-AB16-999962B1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8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69BEE-F2F5-56EF-E9A9-3E8C46538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4B0F2-02D8-EFDA-B714-21BBCE1A5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3A20-D641-DFD0-2CEF-A08C1086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FD3E-538A-417E-A630-5B80020FECBF}" type="datetimeFigureOut">
              <a:rPr lang="en-US" smtClean="0"/>
              <a:t>12-Mar-24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62070-FB23-4A73-0E8E-1D2AAC21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03860-B56E-1363-34C8-CE9FA6C9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DEC-CFAE-4289-AB16-999962B1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1E3E-6AF6-FDFC-594B-EE14A909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03BE-48F3-C16D-3F96-2D22BCDF7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9164C-2808-7325-CC38-12B158B1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FD3E-538A-417E-A630-5B80020FECBF}" type="datetimeFigureOut">
              <a:rPr lang="en-US" smtClean="0"/>
              <a:t>12-Mar-24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69235-50AE-27F2-584A-95F15F24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7B532-5D3E-7910-23E7-0A16AD55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DEC-CFAE-4289-AB16-999962B1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3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DB04-DC2F-A4B4-2A9A-C8DC774F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90352-6C2C-3C72-C98A-D92BE9857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1385C-10DE-6279-629A-65D50F10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FD3E-538A-417E-A630-5B80020FECBF}" type="datetimeFigureOut">
              <a:rPr lang="en-US" smtClean="0"/>
              <a:t>12-Mar-24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2CF8F-BCA3-407A-FB84-7D1D97A1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5E9DC-B54C-9670-6F25-C5F905DE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DEC-CFAE-4289-AB16-999962B1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795C-4781-503B-8149-12148816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F946-A694-C9FB-F2DA-C61CD3386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D5A72-853D-35F1-44EE-CC4026B5D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6AE00-67CF-AB18-65C9-6C7BAA36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FD3E-538A-417E-A630-5B80020FECBF}" type="datetimeFigureOut">
              <a:rPr lang="en-US" smtClean="0"/>
              <a:t>12-Mar-24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4F1F4-183B-6B14-97F1-FD42D3E5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B8799-DEAB-DEFA-2610-2C0255CD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DEC-CFAE-4289-AB16-999962B1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59C1-B939-911D-9650-840D528A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1CD31-2B96-866F-523B-B7F71C91C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7EA3F-4C16-DA06-966C-CE4BE2A06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5FA4F-7EFB-BE11-3DBD-8B16A7140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36C09-4C63-A6D7-2552-719BDF9BF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1CCDC-A6F6-F204-4FAC-D2547D60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FD3E-538A-417E-A630-5B80020FECBF}" type="datetimeFigureOut">
              <a:rPr lang="en-US" smtClean="0"/>
              <a:t>12-Mar-24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C272E-B94F-7508-3BDF-DECEE49A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D774E-4250-01E0-E127-F576D95F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DEC-CFAE-4289-AB16-999962B1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4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CD0C-F2E3-05A2-4069-E6D903F4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F2397-A463-657B-2657-E360C875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FD3E-538A-417E-A630-5B80020FECBF}" type="datetimeFigureOut">
              <a:rPr lang="en-US" smtClean="0"/>
              <a:t>12-Mar-24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05F93-CA88-5DF2-0CB1-339FFF98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54E0F-2786-2C9E-C6BA-3D24608A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DEC-CFAE-4289-AB16-999962B1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3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9AE7F-A584-50BC-C76A-79E9CCD3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FD3E-538A-417E-A630-5B80020FECBF}" type="datetimeFigureOut">
              <a:rPr lang="en-US" smtClean="0"/>
              <a:t>12-Mar-24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08D01-6CA6-0420-FAC2-29A4F806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3CA4F-3F2F-875F-732B-9F814D42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DEC-CFAE-4289-AB16-999962B1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02E2-3563-4749-F1D5-2E652104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457D-A9BE-1CED-6686-4A7CE5B05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3781-2048-1DAB-8CFD-6A946EE00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53E9F-958E-B6C3-AA8B-F7AD63CD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FD3E-538A-417E-A630-5B80020FECBF}" type="datetimeFigureOut">
              <a:rPr lang="en-US" smtClean="0"/>
              <a:t>12-Mar-24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FEF70-0248-6E24-746F-DB12E505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763C6-6DB4-ECE6-AD7C-1BD2D6F7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DEC-CFAE-4289-AB16-999962B1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4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1858-0DC9-D9E0-FE4E-A9994214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8BC76-26DC-8C16-823E-991E86EBF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91483-1F5F-4DC0-7450-76860AFB5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67473-3855-0E61-42FC-31D8B0BD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FD3E-538A-417E-A630-5B80020FECBF}" type="datetimeFigureOut">
              <a:rPr lang="en-US" smtClean="0"/>
              <a:t>12-Mar-24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863A9-BE51-5906-627C-D3E8A6C7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3F82E-274E-5E77-B49B-662E6072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DEC-CFAE-4289-AB16-999962B1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0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8252A-5A11-4DC6-E0EF-0DCF2714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B5F0-5148-5515-AB33-F730B9994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6C748-DA1F-3F12-1601-68078F64C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9FD3E-538A-417E-A630-5B80020FECBF}" type="datetimeFigureOut">
              <a:rPr lang="en-US" smtClean="0"/>
              <a:t>12-Mar-24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77778-7BA6-6FB8-74D4-4FB11D6CE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18EF2-0E85-E2B4-37C0-11E337002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1E2DEC-CFAE-4289-AB16-999962B1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B38E7-0E9F-AEE7-9BDE-97176814B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0" y="869302"/>
            <a:ext cx="4876800" cy="4876800"/>
          </a:xfrm>
          <a:prstGeom prst="rect">
            <a:avLst/>
          </a:prstGeom>
        </p:spPr>
      </p:pic>
      <p:pic>
        <p:nvPicPr>
          <p:cNvPr id="1028" name="Picture 4" descr="Julius Caesar | Biography, Conquests, Facts, &amp; Death | Britannica">
            <a:extLst>
              <a:ext uri="{FF2B5EF4-FFF2-40B4-BE49-F238E27FC236}">
                <a16:creationId xmlns:a16="http://schemas.microsoft.com/office/drawing/2014/main" id="{617249B9-0304-C544-B91A-CAD93985B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470" y="0"/>
            <a:ext cx="2875073" cy="39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ên Quân Mobile hé lộ bản đồ mới 4.0 với cơ chế ngày và đêm, thay đổi cả  tạo hình Tà Thần Caesar và Rồng Bạo Chúa">
            <a:extLst>
              <a:ext uri="{FF2B5EF4-FFF2-40B4-BE49-F238E27FC236}">
                <a16:creationId xmlns:a16="http://schemas.microsoft.com/office/drawing/2014/main" id="{21B29EB5-EA80-F8B8-AD5D-2FC496361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3" r="15177" b="4377"/>
          <a:stretch/>
        </p:blipFill>
        <p:spPr bwMode="auto">
          <a:xfrm>
            <a:off x="5550470" y="3629608"/>
            <a:ext cx="2875073" cy="26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28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D0D295-160C-18D9-99E9-4DB84F7A3D68}"/>
                  </a:ext>
                </a:extLst>
              </p14:cNvPr>
              <p14:cNvContentPartPr/>
              <p14:nvPr/>
            </p14:nvContentPartPr>
            <p14:xfrm>
              <a:off x="933208" y="3322550"/>
              <a:ext cx="1064880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D0D295-160C-18D9-99E9-4DB84F7A3D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208" y="3259550"/>
                <a:ext cx="10774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275CF97-13E5-7137-529F-752EF43623E5}"/>
                  </a:ext>
                </a:extLst>
              </p14:cNvPr>
              <p14:cNvContentPartPr/>
              <p14:nvPr/>
            </p14:nvContentPartPr>
            <p14:xfrm>
              <a:off x="-124832" y="3322550"/>
              <a:ext cx="124509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275CF97-13E5-7137-529F-752EF43623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87472" y="3259550"/>
                <a:ext cx="125766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5124A25-1155-B3EF-26D3-63F07D4DDA62}"/>
              </a:ext>
            </a:extLst>
          </p:cNvPr>
          <p:cNvSpPr txBox="1"/>
          <p:nvPr/>
        </p:nvSpPr>
        <p:spPr>
          <a:xfrm>
            <a:off x="102637" y="2537927"/>
            <a:ext cx="115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4000 years ago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8F3E7-A7AC-7A8E-18C6-619F188FEA6B}"/>
              </a:ext>
            </a:extLst>
          </p:cNvPr>
          <p:cNvSpPr txBox="1"/>
          <p:nvPr/>
        </p:nvSpPr>
        <p:spPr>
          <a:xfrm>
            <a:off x="-1" y="3461202"/>
            <a:ext cx="1595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Người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Hy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Lạp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bắt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đầu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sử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dụng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mật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mã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hạn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chế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Kryptósgráfo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C43E7-2D9E-F233-6AE1-BD4A25F4C9E9}"/>
              </a:ext>
            </a:extLst>
          </p:cNvPr>
          <p:cNvSpPr txBox="1"/>
          <p:nvPr/>
        </p:nvSpPr>
        <p:spPr>
          <a:xfrm>
            <a:off x="1899274" y="2624849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1948 - 1949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7EA5AE-585F-4DD7-786A-D06EAE4F7F49}"/>
              </a:ext>
            </a:extLst>
          </p:cNvPr>
          <p:cNvGrpSpPr/>
          <p:nvPr/>
        </p:nvGrpSpPr>
        <p:grpSpPr>
          <a:xfrm>
            <a:off x="1554071" y="-13069"/>
            <a:ext cx="360" cy="7096320"/>
            <a:chOff x="1519648" y="-37330"/>
            <a:chExt cx="360" cy="70963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E3C53FE-7CFA-E8FF-2185-01A4E4757F1E}"/>
                    </a:ext>
                  </a:extLst>
                </p14:cNvPr>
                <p14:cNvContentPartPr/>
                <p14:nvPr/>
              </p14:nvContentPartPr>
              <p14:xfrm>
                <a:off x="1519648" y="1333910"/>
                <a:ext cx="360" cy="5388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E3C53FE-7CFA-E8FF-2185-01A4E4757F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01648" y="1316270"/>
                  <a:ext cx="36000" cy="54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1E90D02-3248-3684-BB7F-68E3D4A0A09E}"/>
                    </a:ext>
                  </a:extLst>
                </p14:cNvPr>
                <p14:cNvContentPartPr/>
                <p14:nvPr/>
              </p14:nvContentPartPr>
              <p14:xfrm>
                <a:off x="1519648" y="-37330"/>
                <a:ext cx="360" cy="7096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1E90D02-3248-3684-BB7F-68E3D4A0A0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1648" y="-55330"/>
                  <a:ext cx="36000" cy="7131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65031CB-A25E-E4AE-585D-556DBC0CAD44}"/>
              </a:ext>
            </a:extLst>
          </p:cNvPr>
          <p:cNvSpPr txBox="1"/>
          <p:nvPr/>
        </p:nvSpPr>
        <p:spPr>
          <a:xfrm>
            <a:off x="1699582" y="3429000"/>
            <a:ext cx="1949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Kỷ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nguyên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mật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mã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hiện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đại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được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đánh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dấu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bởi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công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bố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của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C.E.Shannon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FFF53BA-35E1-8431-31D3-3ACAB7FF7EEE}"/>
                  </a:ext>
                </a:extLst>
              </p14:cNvPr>
              <p14:cNvContentPartPr/>
              <p14:nvPr/>
            </p14:nvContentPartPr>
            <p14:xfrm>
              <a:off x="3684328" y="-9610"/>
              <a:ext cx="360" cy="7314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FFF53BA-35E1-8431-31D3-3ACAB7FF7E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66328" y="-27610"/>
                <a:ext cx="36000" cy="73504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AF0599D-3833-9548-9CCB-8A533F4A5B78}"/>
              </a:ext>
            </a:extLst>
          </p:cNvPr>
          <p:cNvSpPr txBox="1"/>
          <p:nvPr/>
        </p:nvSpPr>
        <p:spPr>
          <a:xfrm>
            <a:off x="4009447" y="2629227"/>
            <a:ext cx="123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1970-1977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5E8BA-EA05-02E3-D581-088955E6F3D3}"/>
              </a:ext>
            </a:extLst>
          </p:cNvPr>
          <p:cNvSpPr txBox="1"/>
          <p:nvPr/>
        </p:nvSpPr>
        <p:spPr>
          <a:xfrm>
            <a:off x="3753369" y="3461202"/>
            <a:ext cx="18259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 (Data Encryption Standard)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được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phát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triển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chấp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thuận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thành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chuẩn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5B511EF-0135-4034-2B4E-619AE1B9784D}"/>
                  </a:ext>
                </a:extLst>
              </p14:cNvPr>
              <p14:cNvContentPartPr/>
              <p14:nvPr/>
            </p14:nvContentPartPr>
            <p14:xfrm>
              <a:off x="5625088" y="-994930"/>
              <a:ext cx="360" cy="8485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5B511EF-0135-4034-2B4E-619AE1B978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07088" y="-1012570"/>
                <a:ext cx="36000" cy="85212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303D84D-1C71-99C6-71C5-9EA92820A78B}"/>
              </a:ext>
            </a:extLst>
          </p:cNvPr>
          <p:cNvSpPr txBox="1"/>
          <p:nvPr/>
        </p:nvSpPr>
        <p:spPr>
          <a:xfrm>
            <a:off x="5722356" y="3535091"/>
            <a:ext cx="1988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Whitefield Diffie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Martin E. Hellman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xuất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bản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bài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báo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về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mật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mã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khóa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công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khai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đến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năm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1978 RSA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đời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DEE85E-80BE-670D-D3AF-E76336F02460}"/>
              </a:ext>
            </a:extLst>
          </p:cNvPr>
          <p:cNvSpPr txBox="1"/>
          <p:nvPr/>
        </p:nvSpPr>
        <p:spPr>
          <a:xfrm>
            <a:off x="5894735" y="262779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1976 - 1978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75DD3DB-B5C2-E634-5E44-5C75BD1BD9CF}"/>
                  </a:ext>
                </a:extLst>
              </p14:cNvPr>
              <p14:cNvContentPartPr/>
              <p14:nvPr/>
            </p14:nvContentPartPr>
            <p14:xfrm>
              <a:off x="7742968" y="-97090"/>
              <a:ext cx="360" cy="7325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75DD3DB-B5C2-E634-5E44-5C75BD1BD9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25328" y="-114730"/>
                <a:ext cx="36000" cy="73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4D4BC2B-4EAE-5AB2-259A-27B5F34C0DFE}"/>
                  </a:ext>
                </a:extLst>
              </p14:cNvPr>
              <p14:cNvContentPartPr/>
              <p14:nvPr/>
            </p14:nvContentPartPr>
            <p14:xfrm>
              <a:off x="8061568" y="3109430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4D4BC2B-4EAE-5AB2-259A-27B5F34C0D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25568" y="307379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3D1FB68-4F0A-27CE-2756-9F54A53C4CF2}"/>
                  </a:ext>
                </a:extLst>
              </p14:cNvPr>
              <p14:cNvContentPartPr/>
              <p14:nvPr/>
            </p14:nvContentPartPr>
            <p14:xfrm>
              <a:off x="8415808" y="3109430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3D1FB68-4F0A-27CE-2756-9F54A53C4C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80168" y="307379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FA99EB6-06DE-0CC0-2472-C01F347937B5}"/>
                  </a:ext>
                </a:extLst>
              </p14:cNvPr>
              <p14:cNvContentPartPr/>
              <p14:nvPr/>
            </p14:nvContentPartPr>
            <p14:xfrm>
              <a:off x="8780128" y="3109430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FA99EB6-06DE-0CC0-2472-C01F347937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44128" y="307379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E1981D6-2CEA-EF29-DD23-47FD1F301E3B}"/>
                  </a:ext>
                </a:extLst>
              </p14:cNvPr>
              <p14:cNvContentPartPr/>
              <p14:nvPr/>
            </p14:nvContentPartPr>
            <p14:xfrm>
              <a:off x="9121048" y="-169450"/>
              <a:ext cx="360" cy="7344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E1981D6-2CEA-EF29-DD23-47FD1F301E3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03408" y="-187090"/>
                <a:ext cx="36000" cy="73796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30F7794-F287-F92A-AEBF-62F689A3B343}"/>
              </a:ext>
            </a:extLst>
          </p:cNvPr>
          <p:cNvSpPr txBox="1"/>
          <p:nvPr/>
        </p:nvSpPr>
        <p:spPr>
          <a:xfrm>
            <a:off x="9320164" y="2662172"/>
            <a:ext cx="86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5A5FAF-F342-44D9-F34E-872EAB6AB0E2}"/>
              </a:ext>
            </a:extLst>
          </p:cNvPr>
          <p:cNvSpPr txBox="1"/>
          <p:nvPr/>
        </p:nvSpPr>
        <p:spPr>
          <a:xfrm>
            <a:off x="9121048" y="3599701"/>
            <a:ext cx="1641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Mật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mã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tiếp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tục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được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phát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triền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ứng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dụng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vào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nhiều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lĩnh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vực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000135C-71D4-927C-6166-53B911944F43}"/>
                  </a:ext>
                </a:extLst>
              </p14:cNvPr>
              <p14:cNvContentPartPr/>
              <p14:nvPr/>
            </p14:nvContentPartPr>
            <p14:xfrm>
              <a:off x="10697848" y="-37330"/>
              <a:ext cx="360" cy="7179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000135C-71D4-927C-6166-53B911944F4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80208" y="-55330"/>
                <a:ext cx="36000" cy="721476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A603846B-2D21-8E10-191C-66BB0C580DCB}"/>
              </a:ext>
            </a:extLst>
          </p:cNvPr>
          <p:cNvSpPr txBox="1"/>
          <p:nvPr/>
        </p:nvSpPr>
        <p:spPr>
          <a:xfrm>
            <a:off x="11000792" y="2624849"/>
            <a:ext cx="8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2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662763-4B46-2FDE-41AC-24449F5C3829}"/>
              </a:ext>
            </a:extLst>
          </p:cNvPr>
          <p:cNvSpPr/>
          <p:nvPr/>
        </p:nvSpPr>
        <p:spPr>
          <a:xfrm>
            <a:off x="2542767" y="2709140"/>
            <a:ext cx="1308422" cy="7165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Encryption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CCEA6-C7BB-E084-F2B3-0807B4EAAEA1}"/>
              </a:ext>
            </a:extLst>
          </p:cNvPr>
          <p:cNvSpPr txBox="1"/>
          <p:nvPr/>
        </p:nvSpPr>
        <p:spPr>
          <a:xfrm>
            <a:off x="2647693" y="1901653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2C5E9-790E-CC06-8E5D-8BCBC8745176}"/>
              </a:ext>
            </a:extLst>
          </p:cNvPr>
          <p:cNvSpPr/>
          <p:nvPr/>
        </p:nvSpPr>
        <p:spPr>
          <a:xfrm>
            <a:off x="2542767" y="3863808"/>
            <a:ext cx="1308422" cy="35825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Cipher 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B91C75-80DB-AADF-191F-67C30323222E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3196978" y="2270985"/>
            <a:ext cx="0" cy="438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02DDAF-F42D-B9BD-314C-C1DDEA6B693C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3196978" y="3425653"/>
            <a:ext cx="0" cy="438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70C89-AFDD-E472-7385-829F6380CE2A}"/>
              </a:ext>
            </a:extLst>
          </p:cNvPr>
          <p:cNvSpPr/>
          <p:nvPr/>
        </p:nvSpPr>
        <p:spPr>
          <a:xfrm>
            <a:off x="8292777" y="2709140"/>
            <a:ext cx="1308422" cy="7165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Encryption algorithm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8AEA7-A892-1A37-CFEE-CE0E003371F3}"/>
              </a:ext>
            </a:extLst>
          </p:cNvPr>
          <p:cNvSpPr txBox="1"/>
          <p:nvPr/>
        </p:nvSpPr>
        <p:spPr>
          <a:xfrm>
            <a:off x="8397703" y="1901653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60EC13-AE9F-5EDB-6F66-E18AF0C80DF3}"/>
              </a:ext>
            </a:extLst>
          </p:cNvPr>
          <p:cNvSpPr/>
          <p:nvPr/>
        </p:nvSpPr>
        <p:spPr>
          <a:xfrm>
            <a:off x="8292777" y="3863808"/>
            <a:ext cx="1308422" cy="3582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Cipher 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98781B-0D6E-2BEA-24A2-50C23EFCA0D7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V="1">
            <a:off x="8946988" y="3425653"/>
            <a:ext cx="0" cy="438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599DC6-2C2F-3B64-60CD-F8B3C8FE9DAE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V="1">
            <a:off x="8946988" y="2270985"/>
            <a:ext cx="0" cy="438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108837B-CB35-4560-7B9D-9F78083E8505}"/>
              </a:ext>
            </a:extLst>
          </p:cNvPr>
          <p:cNvSpPr/>
          <p:nvPr/>
        </p:nvSpPr>
        <p:spPr>
          <a:xfrm>
            <a:off x="1271421" y="1654003"/>
            <a:ext cx="3981450" cy="319087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88A9DA-C1DD-14D2-8220-4B9654F327DB}"/>
              </a:ext>
            </a:extLst>
          </p:cNvPr>
          <p:cNvSpPr/>
          <p:nvPr/>
        </p:nvSpPr>
        <p:spPr>
          <a:xfrm>
            <a:off x="6956263" y="1654003"/>
            <a:ext cx="3981450" cy="319087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B45FB2-F796-B5ED-737A-95D1DA3FF810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5252871" y="3249441"/>
            <a:ext cx="17033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9E639E3-4678-A1FF-2565-B35F0A211F0B}"/>
              </a:ext>
            </a:extLst>
          </p:cNvPr>
          <p:cNvSpPr txBox="1"/>
          <p:nvPr/>
        </p:nvSpPr>
        <p:spPr>
          <a:xfrm>
            <a:off x="5707349" y="2882730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Secure</a:t>
            </a:r>
          </a:p>
        </p:txBody>
      </p:sp>
      <p:pic>
        <p:nvPicPr>
          <p:cNvPr id="2050" name="Picture 2" descr="Key | Bandipedia | Fandom">
            <a:extLst>
              <a:ext uri="{FF2B5EF4-FFF2-40B4-BE49-F238E27FC236}">
                <a16:creationId xmlns:a16="http://schemas.microsoft.com/office/drawing/2014/main" id="{FC279D26-E7FE-93A2-7C3D-70C214A3A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9" y="95250"/>
            <a:ext cx="1087765" cy="115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F64A31-8A66-5EBB-FBAD-63A7D60B5551}"/>
              </a:ext>
            </a:extLst>
          </p:cNvPr>
          <p:cNvCxnSpPr>
            <a:stCxn id="2050" idx="3"/>
            <a:endCxn id="24" idx="0"/>
          </p:cNvCxnSpPr>
          <p:nvPr/>
        </p:nvCxnSpPr>
        <p:spPr>
          <a:xfrm>
            <a:off x="6703884" y="671566"/>
            <a:ext cx="2243104" cy="982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ECB04C-D923-7985-6BD3-C172720E6095}"/>
              </a:ext>
            </a:extLst>
          </p:cNvPr>
          <p:cNvCxnSpPr>
            <a:stCxn id="2050" idx="1"/>
            <a:endCxn id="23" idx="0"/>
          </p:cNvCxnSpPr>
          <p:nvPr/>
        </p:nvCxnSpPr>
        <p:spPr>
          <a:xfrm flipH="1">
            <a:off x="3262146" y="671566"/>
            <a:ext cx="2353973" cy="982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0FBD6A2-D5F5-7A4C-216A-0564362805D4}"/>
              </a:ext>
            </a:extLst>
          </p:cNvPr>
          <p:cNvSpPr txBox="1"/>
          <p:nvPr/>
        </p:nvSpPr>
        <p:spPr>
          <a:xfrm>
            <a:off x="5568359" y="1221452"/>
            <a:ext cx="113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 key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D25AA7-7AD8-DB06-F6F4-3ED7A3CA1799}"/>
              </a:ext>
            </a:extLst>
          </p:cNvPr>
          <p:cNvSpPr txBox="1"/>
          <p:nvPr/>
        </p:nvSpPr>
        <p:spPr>
          <a:xfrm>
            <a:off x="2611190" y="4907862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 = E(P, K)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ABA0E6-2496-176F-D32A-82A7E481937F}"/>
              </a:ext>
            </a:extLst>
          </p:cNvPr>
          <p:cNvSpPr txBox="1"/>
          <p:nvPr/>
        </p:nvSpPr>
        <p:spPr>
          <a:xfrm>
            <a:off x="8334769" y="4907862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 = D(C, K)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FF9398-93C5-7118-45F5-FFE682654877}"/>
              </a:ext>
            </a:extLst>
          </p:cNvPr>
          <p:cNvSpPr txBox="1"/>
          <p:nvPr/>
        </p:nvSpPr>
        <p:spPr>
          <a:xfrm>
            <a:off x="5116059" y="5427205"/>
            <a:ext cx="1977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 = (P, C, K, E, D)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BBCF36-4B28-884D-01DF-529C96C83869}"/>
              </a:ext>
            </a:extLst>
          </p:cNvPr>
          <p:cNvCxnSpPr>
            <a:stCxn id="37" idx="1"/>
            <a:endCxn id="35" idx="2"/>
          </p:cNvCxnSpPr>
          <p:nvPr/>
        </p:nvCxnSpPr>
        <p:spPr>
          <a:xfrm flipH="1" flipV="1">
            <a:off x="3196978" y="5277194"/>
            <a:ext cx="1919081" cy="35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BE049C-A990-B281-6ABC-24F9CC48A0FB}"/>
              </a:ext>
            </a:extLst>
          </p:cNvPr>
          <p:cNvCxnSpPr>
            <a:stCxn id="37" idx="3"/>
            <a:endCxn id="36" idx="2"/>
          </p:cNvCxnSpPr>
          <p:nvPr/>
        </p:nvCxnSpPr>
        <p:spPr>
          <a:xfrm flipV="1">
            <a:off x="7093075" y="5277194"/>
            <a:ext cx="1853913" cy="35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80E3599-FD2C-80E4-EFE0-323B4C963674}"/>
              </a:ext>
            </a:extLst>
          </p:cNvPr>
          <p:cNvSpPr/>
          <p:nvPr/>
        </p:nvSpPr>
        <p:spPr>
          <a:xfrm>
            <a:off x="561975" y="161925"/>
            <a:ext cx="11106150" cy="5953125"/>
          </a:xfrm>
          <a:custGeom>
            <a:avLst/>
            <a:gdLst>
              <a:gd name="connsiteX0" fmla="*/ 0 w 11106150"/>
              <a:gd name="connsiteY0" fmla="*/ 0 h 5953125"/>
              <a:gd name="connsiteX1" fmla="*/ 473473 w 11106150"/>
              <a:gd name="connsiteY1" fmla="*/ 0 h 5953125"/>
              <a:gd name="connsiteX2" fmla="*/ 724822 w 11106150"/>
              <a:gd name="connsiteY2" fmla="*/ 0 h 5953125"/>
              <a:gd name="connsiteX3" fmla="*/ 1531480 w 11106150"/>
              <a:gd name="connsiteY3" fmla="*/ 0 h 5953125"/>
              <a:gd name="connsiteX4" fmla="*/ 2004952 w 11106150"/>
              <a:gd name="connsiteY4" fmla="*/ 0 h 5953125"/>
              <a:gd name="connsiteX5" fmla="*/ 2478425 w 11106150"/>
              <a:gd name="connsiteY5" fmla="*/ 0 h 5953125"/>
              <a:gd name="connsiteX6" fmla="*/ 3285082 w 11106150"/>
              <a:gd name="connsiteY6" fmla="*/ 0 h 5953125"/>
              <a:gd name="connsiteX7" fmla="*/ 3647493 w 11106150"/>
              <a:gd name="connsiteY7" fmla="*/ 0 h 5953125"/>
              <a:gd name="connsiteX8" fmla="*/ 4454151 w 11106150"/>
              <a:gd name="connsiteY8" fmla="*/ 0 h 5953125"/>
              <a:gd name="connsiteX9" fmla="*/ 5260808 w 11106150"/>
              <a:gd name="connsiteY9" fmla="*/ 0 h 5953125"/>
              <a:gd name="connsiteX10" fmla="*/ 5845342 w 11106150"/>
              <a:gd name="connsiteY10" fmla="*/ 0 h 5953125"/>
              <a:gd name="connsiteX11" fmla="*/ 6651999 w 11106150"/>
              <a:gd name="connsiteY11" fmla="*/ 0 h 5953125"/>
              <a:gd name="connsiteX12" fmla="*/ 7125472 w 11106150"/>
              <a:gd name="connsiteY12" fmla="*/ 0 h 5953125"/>
              <a:gd name="connsiteX13" fmla="*/ 7598945 w 11106150"/>
              <a:gd name="connsiteY13" fmla="*/ 0 h 5953125"/>
              <a:gd name="connsiteX14" fmla="*/ 8294540 w 11106150"/>
              <a:gd name="connsiteY14" fmla="*/ 0 h 5953125"/>
              <a:gd name="connsiteX15" fmla="*/ 8768013 w 11106150"/>
              <a:gd name="connsiteY15" fmla="*/ 0 h 5953125"/>
              <a:gd name="connsiteX16" fmla="*/ 9574670 w 11106150"/>
              <a:gd name="connsiteY16" fmla="*/ 0 h 5953125"/>
              <a:gd name="connsiteX17" fmla="*/ 10381328 w 11106150"/>
              <a:gd name="connsiteY17" fmla="*/ 0 h 5953125"/>
              <a:gd name="connsiteX18" fmla="*/ 11106150 w 11106150"/>
              <a:gd name="connsiteY18" fmla="*/ 0 h 5953125"/>
              <a:gd name="connsiteX19" fmla="*/ 11106150 w 11106150"/>
              <a:gd name="connsiteY19" fmla="*/ 535781 h 5953125"/>
              <a:gd name="connsiteX20" fmla="*/ 11106150 w 11106150"/>
              <a:gd name="connsiteY20" fmla="*/ 952500 h 5953125"/>
              <a:gd name="connsiteX21" fmla="*/ 11106150 w 11106150"/>
              <a:gd name="connsiteY21" fmla="*/ 1428750 h 5953125"/>
              <a:gd name="connsiteX22" fmla="*/ 11106150 w 11106150"/>
              <a:gd name="connsiteY22" fmla="*/ 2083594 h 5953125"/>
              <a:gd name="connsiteX23" fmla="*/ 11106150 w 11106150"/>
              <a:gd name="connsiteY23" fmla="*/ 2619375 h 5953125"/>
              <a:gd name="connsiteX24" fmla="*/ 11106150 w 11106150"/>
              <a:gd name="connsiteY24" fmla="*/ 3095625 h 5953125"/>
              <a:gd name="connsiteX25" fmla="*/ 11106150 w 11106150"/>
              <a:gd name="connsiteY25" fmla="*/ 3750469 h 5953125"/>
              <a:gd name="connsiteX26" fmla="*/ 11106150 w 11106150"/>
              <a:gd name="connsiteY26" fmla="*/ 4345781 h 5953125"/>
              <a:gd name="connsiteX27" fmla="*/ 11106150 w 11106150"/>
              <a:gd name="connsiteY27" fmla="*/ 4941094 h 5953125"/>
              <a:gd name="connsiteX28" fmla="*/ 11106150 w 11106150"/>
              <a:gd name="connsiteY28" fmla="*/ 5953125 h 5953125"/>
              <a:gd name="connsiteX29" fmla="*/ 10410554 w 11106150"/>
              <a:gd name="connsiteY29" fmla="*/ 5953125 h 5953125"/>
              <a:gd name="connsiteX30" fmla="*/ 10048143 w 11106150"/>
              <a:gd name="connsiteY30" fmla="*/ 5953125 h 5953125"/>
              <a:gd name="connsiteX31" fmla="*/ 9352547 w 11106150"/>
              <a:gd name="connsiteY31" fmla="*/ 5953125 h 5953125"/>
              <a:gd name="connsiteX32" fmla="*/ 9101198 w 11106150"/>
              <a:gd name="connsiteY32" fmla="*/ 5953125 h 5953125"/>
              <a:gd name="connsiteX33" fmla="*/ 8405602 w 11106150"/>
              <a:gd name="connsiteY33" fmla="*/ 5953125 h 5953125"/>
              <a:gd name="connsiteX34" fmla="*/ 8043191 w 11106150"/>
              <a:gd name="connsiteY34" fmla="*/ 5953125 h 5953125"/>
              <a:gd name="connsiteX35" fmla="*/ 7791841 w 11106150"/>
              <a:gd name="connsiteY35" fmla="*/ 5953125 h 5953125"/>
              <a:gd name="connsiteX36" fmla="*/ 7429430 w 11106150"/>
              <a:gd name="connsiteY36" fmla="*/ 5953125 h 5953125"/>
              <a:gd name="connsiteX37" fmla="*/ 6733834 w 11106150"/>
              <a:gd name="connsiteY37" fmla="*/ 5953125 h 5953125"/>
              <a:gd name="connsiteX38" fmla="*/ 6371423 w 11106150"/>
              <a:gd name="connsiteY38" fmla="*/ 5953125 h 5953125"/>
              <a:gd name="connsiteX39" fmla="*/ 6120073 w 11106150"/>
              <a:gd name="connsiteY39" fmla="*/ 5953125 h 5953125"/>
              <a:gd name="connsiteX40" fmla="*/ 5757662 w 11106150"/>
              <a:gd name="connsiteY40" fmla="*/ 5953125 h 5953125"/>
              <a:gd name="connsiteX41" fmla="*/ 5284189 w 11106150"/>
              <a:gd name="connsiteY41" fmla="*/ 5953125 h 5953125"/>
              <a:gd name="connsiteX42" fmla="*/ 4699655 w 11106150"/>
              <a:gd name="connsiteY42" fmla="*/ 5953125 h 5953125"/>
              <a:gd name="connsiteX43" fmla="*/ 4337244 w 11106150"/>
              <a:gd name="connsiteY43" fmla="*/ 5953125 h 5953125"/>
              <a:gd name="connsiteX44" fmla="*/ 3530587 w 11106150"/>
              <a:gd name="connsiteY44" fmla="*/ 5953125 h 5953125"/>
              <a:gd name="connsiteX45" fmla="*/ 2946052 w 11106150"/>
              <a:gd name="connsiteY45" fmla="*/ 5953125 h 5953125"/>
              <a:gd name="connsiteX46" fmla="*/ 2139395 w 11106150"/>
              <a:gd name="connsiteY46" fmla="*/ 5953125 h 5953125"/>
              <a:gd name="connsiteX47" fmla="*/ 1443800 w 11106150"/>
              <a:gd name="connsiteY47" fmla="*/ 5953125 h 5953125"/>
              <a:gd name="connsiteX48" fmla="*/ 970327 w 11106150"/>
              <a:gd name="connsiteY48" fmla="*/ 5953125 h 5953125"/>
              <a:gd name="connsiteX49" fmla="*/ 0 w 11106150"/>
              <a:gd name="connsiteY49" fmla="*/ 5953125 h 5953125"/>
              <a:gd name="connsiteX50" fmla="*/ 0 w 11106150"/>
              <a:gd name="connsiteY50" fmla="*/ 5476875 h 5953125"/>
              <a:gd name="connsiteX51" fmla="*/ 0 w 11106150"/>
              <a:gd name="connsiteY51" fmla="*/ 4881563 h 5953125"/>
              <a:gd name="connsiteX52" fmla="*/ 0 w 11106150"/>
              <a:gd name="connsiteY52" fmla="*/ 4167187 h 5953125"/>
              <a:gd name="connsiteX53" fmla="*/ 0 w 11106150"/>
              <a:gd name="connsiteY53" fmla="*/ 3452813 h 5953125"/>
              <a:gd name="connsiteX54" fmla="*/ 0 w 11106150"/>
              <a:gd name="connsiteY54" fmla="*/ 2797969 h 5953125"/>
              <a:gd name="connsiteX55" fmla="*/ 0 w 11106150"/>
              <a:gd name="connsiteY55" fmla="*/ 2143125 h 5953125"/>
              <a:gd name="connsiteX56" fmla="*/ 0 w 11106150"/>
              <a:gd name="connsiteY56" fmla="*/ 1488281 h 5953125"/>
              <a:gd name="connsiteX57" fmla="*/ 0 w 11106150"/>
              <a:gd name="connsiteY57" fmla="*/ 1012031 h 5953125"/>
              <a:gd name="connsiteX58" fmla="*/ 0 w 11106150"/>
              <a:gd name="connsiteY58" fmla="*/ 0 h 59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106150" h="5953125" extrusionOk="0">
                <a:moveTo>
                  <a:pt x="0" y="0"/>
                </a:moveTo>
                <a:cubicBezTo>
                  <a:pt x="138506" y="-14259"/>
                  <a:pt x="287989" y="8426"/>
                  <a:pt x="473473" y="0"/>
                </a:cubicBezTo>
                <a:cubicBezTo>
                  <a:pt x="658957" y="-8426"/>
                  <a:pt x="641537" y="28235"/>
                  <a:pt x="724822" y="0"/>
                </a:cubicBezTo>
                <a:cubicBezTo>
                  <a:pt x="808107" y="-28235"/>
                  <a:pt x="1203671" y="27296"/>
                  <a:pt x="1531480" y="0"/>
                </a:cubicBezTo>
                <a:cubicBezTo>
                  <a:pt x="1859289" y="-27296"/>
                  <a:pt x="1826659" y="8285"/>
                  <a:pt x="2004952" y="0"/>
                </a:cubicBezTo>
                <a:cubicBezTo>
                  <a:pt x="2183245" y="-8285"/>
                  <a:pt x="2330758" y="56040"/>
                  <a:pt x="2478425" y="0"/>
                </a:cubicBezTo>
                <a:cubicBezTo>
                  <a:pt x="2626092" y="-56040"/>
                  <a:pt x="2945835" y="67873"/>
                  <a:pt x="3285082" y="0"/>
                </a:cubicBezTo>
                <a:cubicBezTo>
                  <a:pt x="3624329" y="-67873"/>
                  <a:pt x="3485555" y="2946"/>
                  <a:pt x="3647493" y="0"/>
                </a:cubicBezTo>
                <a:cubicBezTo>
                  <a:pt x="3809431" y="-2946"/>
                  <a:pt x="4141130" y="10631"/>
                  <a:pt x="4454151" y="0"/>
                </a:cubicBezTo>
                <a:cubicBezTo>
                  <a:pt x="4767172" y="-10631"/>
                  <a:pt x="4901353" y="44079"/>
                  <a:pt x="5260808" y="0"/>
                </a:cubicBezTo>
                <a:cubicBezTo>
                  <a:pt x="5620263" y="-44079"/>
                  <a:pt x="5608382" y="68284"/>
                  <a:pt x="5845342" y="0"/>
                </a:cubicBezTo>
                <a:cubicBezTo>
                  <a:pt x="6082302" y="-68284"/>
                  <a:pt x="6290638" y="39457"/>
                  <a:pt x="6651999" y="0"/>
                </a:cubicBezTo>
                <a:cubicBezTo>
                  <a:pt x="7013360" y="-39457"/>
                  <a:pt x="6933174" y="1878"/>
                  <a:pt x="7125472" y="0"/>
                </a:cubicBezTo>
                <a:cubicBezTo>
                  <a:pt x="7317770" y="-1878"/>
                  <a:pt x="7362913" y="46611"/>
                  <a:pt x="7598945" y="0"/>
                </a:cubicBezTo>
                <a:cubicBezTo>
                  <a:pt x="7834977" y="-46611"/>
                  <a:pt x="8126301" y="82171"/>
                  <a:pt x="8294540" y="0"/>
                </a:cubicBezTo>
                <a:cubicBezTo>
                  <a:pt x="8462780" y="-82171"/>
                  <a:pt x="8565909" y="31005"/>
                  <a:pt x="8768013" y="0"/>
                </a:cubicBezTo>
                <a:cubicBezTo>
                  <a:pt x="8970117" y="-31005"/>
                  <a:pt x="9319312" y="45242"/>
                  <a:pt x="9574670" y="0"/>
                </a:cubicBezTo>
                <a:cubicBezTo>
                  <a:pt x="9830028" y="-45242"/>
                  <a:pt x="10130856" y="19966"/>
                  <a:pt x="10381328" y="0"/>
                </a:cubicBezTo>
                <a:cubicBezTo>
                  <a:pt x="10631800" y="-19966"/>
                  <a:pt x="10825542" y="76194"/>
                  <a:pt x="11106150" y="0"/>
                </a:cubicBezTo>
                <a:cubicBezTo>
                  <a:pt x="11162871" y="117753"/>
                  <a:pt x="11103073" y="269303"/>
                  <a:pt x="11106150" y="535781"/>
                </a:cubicBezTo>
                <a:cubicBezTo>
                  <a:pt x="11109227" y="802259"/>
                  <a:pt x="11105018" y="795306"/>
                  <a:pt x="11106150" y="952500"/>
                </a:cubicBezTo>
                <a:cubicBezTo>
                  <a:pt x="11107282" y="1109694"/>
                  <a:pt x="11068507" y="1324824"/>
                  <a:pt x="11106150" y="1428750"/>
                </a:cubicBezTo>
                <a:cubicBezTo>
                  <a:pt x="11143793" y="1532676"/>
                  <a:pt x="11031050" y="1771948"/>
                  <a:pt x="11106150" y="2083594"/>
                </a:cubicBezTo>
                <a:cubicBezTo>
                  <a:pt x="11181250" y="2395240"/>
                  <a:pt x="11088273" y="2393413"/>
                  <a:pt x="11106150" y="2619375"/>
                </a:cubicBezTo>
                <a:cubicBezTo>
                  <a:pt x="11124027" y="2845337"/>
                  <a:pt x="11062755" y="2986033"/>
                  <a:pt x="11106150" y="3095625"/>
                </a:cubicBezTo>
                <a:cubicBezTo>
                  <a:pt x="11149545" y="3205217"/>
                  <a:pt x="11088379" y="3425618"/>
                  <a:pt x="11106150" y="3750469"/>
                </a:cubicBezTo>
                <a:cubicBezTo>
                  <a:pt x="11123921" y="4075320"/>
                  <a:pt x="11048352" y="4129749"/>
                  <a:pt x="11106150" y="4345781"/>
                </a:cubicBezTo>
                <a:cubicBezTo>
                  <a:pt x="11163948" y="4561813"/>
                  <a:pt x="11098680" y="4702975"/>
                  <a:pt x="11106150" y="4941094"/>
                </a:cubicBezTo>
                <a:cubicBezTo>
                  <a:pt x="11113620" y="5179213"/>
                  <a:pt x="11045038" y="5692447"/>
                  <a:pt x="11106150" y="5953125"/>
                </a:cubicBezTo>
                <a:cubicBezTo>
                  <a:pt x="10922224" y="5974546"/>
                  <a:pt x="10596516" y="5892860"/>
                  <a:pt x="10410554" y="5953125"/>
                </a:cubicBezTo>
                <a:cubicBezTo>
                  <a:pt x="10224592" y="6013390"/>
                  <a:pt x="10166029" y="5949880"/>
                  <a:pt x="10048143" y="5953125"/>
                </a:cubicBezTo>
                <a:cubicBezTo>
                  <a:pt x="9930257" y="5956370"/>
                  <a:pt x="9508362" y="5884079"/>
                  <a:pt x="9352547" y="5953125"/>
                </a:cubicBezTo>
                <a:cubicBezTo>
                  <a:pt x="9196732" y="6022171"/>
                  <a:pt x="9205503" y="5934334"/>
                  <a:pt x="9101198" y="5953125"/>
                </a:cubicBezTo>
                <a:cubicBezTo>
                  <a:pt x="8996893" y="5971916"/>
                  <a:pt x="8608685" y="5946425"/>
                  <a:pt x="8405602" y="5953125"/>
                </a:cubicBezTo>
                <a:cubicBezTo>
                  <a:pt x="8202519" y="5959825"/>
                  <a:pt x="8175629" y="5949032"/>
                  <a:pt x="8043191" y="5953125"/>
                </a:cubicBezTo>
                <a:cubicBezTo>
                  <a:pt x="7910753" y="5957218"/>
                  <a:pt x="7877933" y="5948824"/>
                  <a:pt x="7791841" y="5953125"/>
                </a:cubicBezTo>
                <a:cubicBezTo>
                  <a:pt x="7705749" y="5957426"/>
                  <a:pt x="7565171" y="5949723"/>
                  <a:pt x="7429430" y="5953125"/>
                </a:cubicBezTo>
                <a:cubicBezTo>
                  <a:pt x="7293689" y="5956527"/>
                  <a:pt x="6955841" y="5898962"/>
                  <a:pt x="6733834" y="5953125"/>
                </a:cubicBezTo>
                <a:cubicBezTo>
                  <a:pt x="6511827" y="6007288"/>
                  <a:pt x="6543780" y="5949641"/>
                  <a:pt x="6371423" y="5953125"/>
                </a:cubicBezTo>
                <a:cubicBezTo>
                  <a:pt x="6199066" y="5956609"/>
                  <a:pt x="6178597" y="5927343"/>
                  <a:pt x="6120073" y="5953125"/>
                </a:cubicBezTo>
                <a:cubicBezTo>
                  <a:pt x="6061549" y="5978907"/>
                  <a:pt x="5900482" y="5926040"/>
                  <a:pt x="5757662" y="5953125"/>
                </a:cubicBezTo>
                <a:cubicBezTo>
                  <a:pt x="5614842" y="5980210"/>
                  <a:pt x="5412838" y="5918111"/>
                  <a:pt x="5284189" y="5953125"/>
                </a:cubicBezTo>
                <a:cubicBezTo>
                  <a:pt x="5155540" y="5988139"/>
                  <a:pt x="4928652" y="5924017"/>
                  <a:pt x="4699655" y="5953125"/>
                </a:cubicBezTo>
                <a:cubicBezTo>
                  <a:pt x="4470658" y="5982233"/>
                  <a:pt x="4482727" y="5932495"/>
                  <a:pt x="4337244" y="5953125"/>
                </a:cubicBezTo>
                <a:cubicBezTo>
                  <a:pt x="4191761" y="5973755"/>
                  <a:pt x="3798605" y="5857706"/>
                  <a:pt x="3530587" y="5953125"/>
                </a:cubicBezTo>
                <a:cubicBezTo>
                  <a:pt x="3262569" y="6048544"/>
                  <a:pt x="3157767" y="5937087"/>
                  <a:pt x="2946052" y="5953125"/>
                </a:cubicBezTo>
                <a:cubicBezTo>
                  <a:pt x="2734338" y="5969163"/>
                  <a:pt x="2407154" y="5931858"/>
                  <a:pt x="2139395" y="5953125"/>
                </a:cubicBezTo>
                <a:cubicBezTo>
                  <a:pt x="1871636" y="5974392"/>
                  <a:pt x="1672461" y="5932027"/>
                  <a:pt x="1443800" y="5953125"/>
                </a:cubicBezTo>
                <a:cubicBezTo>
                  <a:pt x="1215139" y="5974223"/>
                  <a:pt x="1173314" y="5941358"/>
                  <a:pt x="970327" y="5953125"/>
                </a:cubicBezTo>
                <a:cubicBezTo>
                  <a:pt x="767340" y="5964892"/>
                  <a:pt x="413811" y="5855943"/>
                  <a:pt x="0" y="5953125"/>
                </a:cubicBezTo>
                <a:cubicBezTo>
                  <a:pt x="-21848" y="5807319"/>
                  <a:pt x="49317" y="5714289"/>
                  <a:pt x="0" y="5476875"/>
                </a:cubicBezTo>
                <a:cubicBezTo>
                  <a:pt x="-49317" y="5239461"/>
                  <a:pt x="58559" y="5067511"/>
                  <a:pt x="0" y="4881563"/>
                </a:cubicBezTo>
                <a:cubicBezTo>
                  <a:pt x="-58559" y="4695615"/>
                  <a:pt x="31848" y="4392961"/>
                  <a:pt x="0" y="4167187"/>
                </a:cubicBezTo>
                <a:cubicBezTo>
                  <a:pt x="-31848" y="3941413"/>
                  <a:pt x="54261" y="3754413"/>
                  <a:pt x="0" y="3452813"/>
                </a:cubicBezTo>
                <a:cubicBezTo>
                  <a:pt x="-54261" y="3151213"/>
                  <a:pt x="70233" y="3030520"/>
                  <a:pt x="0" y="2797969"/>
                </a:cubicBezTo>
                <a:cubicBezTo>
                  <a:pt x="-70233" y="2565418"/>
                  <a:pt x="63737" y="2354728"/>
                  <a:pt x="0" y="2143125"/>
                </a:cubicBezTo>
                <a:cubicBezTo>
                  <a:pt x="-63737" y="1931522"/>
                  <a:pt x="13650" y="1792595"/>
                  <a:pt x="0" y="1488281"/>
                </a:cubicBezTo>
                <a:cubicBezTo>
                  <a:pt x="-13650" y="1183967"/>
                  <a:pt x="47067" y="1228215"/>
                  <a:pt x="0" y="1012031"/>
                </a:cubicBezTo>
                <a:cubicBezTo>
                  <a:pt x="-47067" y="795847"/>
                  <a:pt x="60460" y="339091"/>
                  <a:pt x="0" y="0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38E08C-E06B-7F9E-0255-82E2F6925D4E}"/>
              </a:ext>
            </a:extLst>
          </p:cNvPr>
          <p:cNvSpPr txBox="1"/>
          <p:nvPr/>
        </p:nvSpPr>
        <p:spPr>
          <a:xfrm>
            <a:off x="4688243" y="6220151"/>
            <a:ext cx="281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CRYPTOSYSTEM</a:t>
            </a:r>
          </a:p>
        </p:txBody>
      </p:sp>
    </p:spTree>
    <p:extLst>
      <p:ext uri="{BB962C8B-B14F-4D97-AF65-F5344CB8AC3E}">
        <p14:creationId xmlns:p14="http://schemas.microsoft.com/office/powerpoint/2010/main" val="306406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6B8BB1-9E35-31DF-3A4F-FD3BECACB41F}"/>
              </a:ext>
            </a:extLst>
          </p:cNvPr>
          <p:cNvSpPr/>
          <p:nvPr/>
        </p:nvSpPr>
        <p:spPr>
          <a:xfrm>
            <a:off x="3228975" y="1333500"/>
            <a:ext cx="2247900" cy="13525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 Management &amp; Usage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AAC244-86EE-69F2-85DD-ABA6620F4B67}"/>
              </a:ext>
            </a:extLst>
          </p:cNvPr>
          <p:cNvSpPr/>
          <p:nvPr/>
        </p:nvSpPr>
        <p:spPr>
          <a:xfrm>
            <a:off x="5476874" y="1066800"/>
            <a:ext cx="2124075" cy="9048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Public-Key</a:t>
            </a:r>
          </a:p>
          <a:p>
            <a:pPr algn="ctr"/>
            <a:r>
              <a:rPr lang="en-US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(Asymmetric)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9AEF28-1174-A8A9-D913-A329F98B3F00}"/>
              </a:ext>
            </a:extLst>
          </p:cNvPr>
          <p:cNvSpPr/>
          <p:nvPr/>
        </p:nvSpPr>
        <p:spPr>
          <a:xfrm>
            <a:off x="5476874" y="1971675"/>
            <a:ext cx="2124075" cy="9048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Private-Key</a:t>
            </a:r>
          </a:p>
          <a:p>
            <a:pPr algn="ctr"/>
            <a:r>
              <a:rPr lang="en-US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(Symmetric)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FF4FC0-5666-DB16-CE6E-EFEC136356F6}"/>
              </a:ext>
            </a:extLst>
          </p:cNvPr>
          <p:cNvSpPr/>
          <p:nvPr/>
        </p:nvSpPr>
        <p:spPr>
          <a:xfrm>
            <a:off x="1266826" y="685800"/>
            <a:ext cx="1962150" cy="52673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</a:rPr>
              <a:t>CRYPTOSYSTEM CLASSIFICATION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29DF80-2A6D-E18B-C0E0-7C114297BD39}"/>
              </a:ext>
            </a:extLst>
          </p:cNvPr>
          <p:cNvSpPr/>
          <p:nvPr/>
        </p:nvSpPr>
        <p:spPr>
          <a:xfrm>
            <a:off x="3228975" y="3981450"/>
            <a:ext cx="2247900" cy="13525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treatment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9661B7-83FF-F7BF-A0ED-B4392D74703A}"/>
              </a:ext>
            </a:extLst>
          </p:cNvPr>
          <p:cNvSpPr/>
          <p:nvPr/>
        </p:nvSpPr>
        <p:spPr>
          <a:xfrm>
            <a:off x="5476874" y="3714750"/>
            <a:ext cx="2124075" cy="9048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 cipher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F5819-B958-2F75-FFDE-5F1611581057}"/>
              </a:ext>
            </a:extLst>
          </p:cNvPr>
          <p:cNvSpPr/>
          <p:nvPr/>
        </p:nvSpPr>
        <p:spPr>
          <a:xfrm>
            <a:off x="5476874" y="4619625"/>
            <a:ext cx="2124075" cy="9048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Stream cipher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74343F-D68D-1B2D-F08B-E54643EA7796}"/>
              </a:ext>
            </a:extLst>
          </p:cNvPr>
          <p:cNvSpPr/>
          <p:nvPr/>
        </p:nvSpPr>
        <p:spPr>
          <a:xfrm>
            <a:off x="933450" y="485775"/>
            <a:ext cx="6972300" cy="5686425"/>
          </a:xfrm>
          <a:custGeom>
            <a:avLst/>
            <a:gdLst>
              <a:gd name="connsiteX0" fmla="*/ 0 w 6972300"/>
              <a:gd name="connsiteY0" fmla="*/ 0 h 5686425"/>
              <a:gd name="connsiteX1" fmla="*/ 511302 w 6972300"/>
              <a:gd name="connsiteY1" fmla="*/ 0 h 5686425"/>
              <a:gd name="connsiteX2" fmla="*/ 883158 w 6972300"/>
              <a:gd name="connsiteY2" fmla="*/ 0 h 5686425"/>
              <a:gd name="connsiteX3" fmla="*/ 1603629 w 6972300"/>
              <a:gd name="connsiteY3" fmla="*/ 0 h 5686425"/>
              <a:gd name="connsiteX4" fmla="*/ 2114931 w 6972300"/>
              <a:gd name="connsiteY4" fmla="*/ 0 h 5686425"/>
              <a:gd name="connsiteX5" fmla="*/ 2626233 w 6972300"/>
              <a:gd name="connsiteY5" fmla="*/ 0 h 5686425"/>
              <a:gd name="connsiteX6" fmla="*/ 3346704 w 6972300"/>
              <a:gd name="connsiteY6" fmla="*/ 0 h 5686425"/>
              <a:gd name="connsiteX7" fmla="*/ 3788283 w 6972300"/>
              <a:gd name="connsiteY7" fmla="*/ 0 h 5686425"/>
              <a:gd name="connsiteX8" fmla="*/ 4508754 w 6972300"/>
              <a:gd name="connsiteY8" fmla="*/ 0 h 5686425"/>
              <a:gd name="connsiteX9" fmla="*/ 5229225 w 6972300"/>
              <a:gd name="connsiteY9" fmla="*/ 0 h 5686425"/>
              <a:gd name="connsiteX10" fmla="*/ 5810250 w 6972300"/>
              <a:gd name="connsiteY10" fmla="*/ 0 h 5686425"/>
              <a:gd name="connsiteX11" fmla="*/ 6972300 w 6972300"/>
              <a:gd name="connsiteY11" fmla="*/ 0 h 5686425"/>
              <a:gd name="connsiteX12" fmla="*/ 6972300 w 6972300"/>
              <a:gd name="connsiteY12" fmla="*/ 511778 h 5686425"/>
              <a:gd name="connsiteX13" fmla="*/ 6972300 w 6972300"/>
              <a:gd name="connsiteY13" fmla="*/ 909828 h 5686425"/>
              <a:gd name="connsiteX14" fmla="*/ 6972300 w 6972300"/>
              <a:gd name="connsiteY14" fmla="*/ 1478471 h 5686425"/>
              <a:gd name="connsiteX15" fmla="*/ 6972300 w 6972300"/>
              <a:gd name="connsiteY15" fmla="*/ 2047113 h 5686425"/>
              <a:gd name="connsiteX16" fmla="*/ 6972300 w 6972300"/>
              <a:gd name="connsiteY16" fmla="*/ 2615756 h 5686425"/>
              <a:gd name="connsiteX17" fmla="*/ 6972300 w 6972300"/>
              <a:gd name="connsiteY17" fmla="*/ 3241262 h 5686425"/>
              <a:gd name="connsiteX18" fmla="*/ 6972300 w 6972300"/>
              <a:gd name="connsiteY18" fmla="*/ 3866769 h 5686425"/>
              <a:gd name="connsiteX19" fmla="*/ 6972300 w 6972300"/>
              <a:gd name="connsiteY19" fmla="*/ 4492276 h 5686425"/>
              <a:gd name="connsiteX20" fmla="*/ 6972300 w 6972300"/>
              <a:gd name="connsiteY20" fmla="*/ 4890325 h 5686425"/>
              <a:gd name="connsiteX21" fmla="*/ 6972300 w 6972300"/>
              <a:gd name="connsiteY21" fmla="*/ 5686425 h 5686425"/>
              <a:gd name="connsiteX22" fmla="*/ 6321552 w 6972300"/>
              <a:gd name="connsiteY22" fmla="*/ 5686425 h 5686425"/>
              <a:gd name="connsiteX23" fmla="*/ 5879973 w 6972300"/>
              <a:gd name="connsiteY23" fmla="*/ 5686425 h 5686425"/>
              <a:gd name="connsiteX24" fmla="*/ 5298948 w 6972300"/>
              <a:gd name="connsiteY24" fmla="*/ 5686425 h 5686425"/>
              <a:gd name="connsiteX25" fmla="*/ 4927092 w 6972300"/>
              <a:gd name="connsiteY25" fmla="*/ 5686425 h 5686425"/>
              <a:gd name="connsiteX26" fmla="*/ 4555236 w 6972300"/>
              <a:gd name="connsiteY26" fmla="*/ 5686425 h 5686425"/>
              <a:gd name="connsiteX27" fmla="*/ 3974211 w 6972300"/>
              <a:gd name="connsiteY27" fmla="*/ 5686425 h 5686425"/>
              <a:gd name="connsiteX28" fmla="*/ 3532632 w 6972300"/>
              <a:gd name="connsiteY28" fmla="*/ 5686425 h 5686425"/>
              <a:gd name="connsiteX29" fmla="*/ 2881884 w 6972300"/>
              <a:gd name="connsiteY29" fmla="*/ 5686425 h 5686425"/>
              <a:gd name="connsiteX30" fmla="*/ 2440305 w 6972300"/>
              <a:gd name="connsiteY30" fmla="*/ 5686425 h 5686425"/>
              <a:gd name="connsiteX31" fmla="*/ 1789557 w 6972300"/>
              <a:gd name="connsiteY31" fmla="*/ 5686425 h 5686425"/>
              <a:gd name="connsiteX32" fmla="*/ 1417701 w 6972300"/>
              <a:gd name="connsiteY32" fmla="*/ 5686425 h 5686425"/>
              <a:gd name="connsiteX33" fmla="*/ 766953 w 6972300"/>
              <a:gd name="connsiteY33" fmla="*/ 5686425 h 5686425"/>
              <a:gd name="connsiteX34" fmla="*/ 0 w 6972300"/>
              <a:gd name="connsiteY34" fmla="*/ 5686425 h 5686425"/>
              <a:gd name="connsiteX35" fmla="*/ 0 w 6972300"/>
              <a:gd name="connsiteY35" fmla="*/ 5288375 h 5686425"/>
              <a:gd name="connsiteX36" fmla="*/ 0 w 6972300"/>
              <a:gd name="connsiteY36" fmla="*/ 4776597 h 5686425"/>
              <a:gd name="connsiteX37" fmla="*/ 0 w 6972300"/>
              <a:gd name="connsiteY37" fmla="*/ 4094226 h 5686425"/>
              <a:gd name="connsiteX38" fmla="*/ 0 w 6972300"/>
              <a:gd name="connsiteY38" fmla="*/ 3639312 h 5686425"/>
              <a:gd name="connsiteX39" fmla="*/ 0 w 6972300"/>
              <a:gd name="connsiteY39" fmla="*/ 3241262 h 5686425"/>
              <a:gd name="connsiteX40" fmla="*/ 0 w 6972300"/>
              <a:gd name="connsiteY40" fmla="*/ 2843213 h 5686425"/>
              <a:gd name="connsiteX41" fmla="*/ 0 w 6972300"/>
              <a:gd name="connsiteY41" fmla="*/ 2217706 h 5686425"/>
              <a:gd name="connsiteX42" fmla="*/ 0 w 6972300"/>
              <a:gd name="connsiteY42" fmla="*/ 1819656 h 5686425"/>
              <a:gd name="connsiteX43" fmla="*/ 0 w 6972300"/>
              <a:gd name="connsiteY43" fmla="*/ 1251014 h 5686425"/>
              <a:gd name="connsiteX44" fmla="*/ 0 w 6972300"/>
              <a:gd name="connsiteY44" fmla="*/ 796100 h 5686425"/>
              <a:gd name="connsiteX45" fmla="*/ 0 w 6972300"/>
              <a:gd name="connsiteY45" fmla="*/ 0 h 568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972300" h="5686425" extrusionOk="0">
                <a:moveTo>
                  <a:pt x="0" y="0"/>
                </a:moveTo>
                <a:cubicBezTo>
                  <a:pt x="163631" y="-266"/>
                  <a:pt x="320283" y="24535"/>
                  <a:pt x="511302" y="0"/>
                </a:cubicBezTo>
                <a:cubicBezTo>
                  <a:pt x="702321" y="-24535"/>
                  <a:pt x="744375" y="10409"/>
                  <a:pt x="883158" y="0"/>
                </a:cubicBezTo>
                <a:cubicBezTo>
                  <a:pt x="1021941" y="-10409"/>
                  <a:pt x="1455167" y="72250"/>
                  <a:pt x="1603629" y="0"/>
                </a:cubicBezTo>
                <a:cubicBezTo>
                  <a:pt x="1752091" y="-72250"/>
                  <a:pt x="1950297" y="13827"/>
                  <a:pt x="2114931" y="0"/>
                </a:cubicBezTo>
                <a:cubicBezTo>
                  <a:pt x="2279565" y="-13827"/>
                  <a:pt x="2466829" y="56919"/>
                  <a:pt x="2626233" y="0"/>
                </a:cubicBezTo>
                <a:cubicBezTo>
                  <a:pt x="2785637" y="-56919"/>
                  <a:pt x="3174947" y="50967"/>
                  <a:pt x="3346704" y="0"/>
                </a:cubicBezTo>
                <a:cubicBezTo>
                  <a:pt x="3518461" y="-50967"/>
                  <a:pt x="3643353" y="14980"/>
                  <a:pt x="3788283" y="0"/>
                </a:cubicBezTo>
                <a:cubicBezTo>
                  <a:pt x="3933213" y="-14980"/>
                  <a:pt x="4250108" y="15471"/>
                  <a:pt x="4508754" y="0"/>
                </a:cubicBezTo>
                <a:cubicBezTo>
                  <a:pt x="4767400" y="-15471"/>
                  <a:pt x="4972497" y="79230"/>
                  <a:pt x="5229225" y="0"/>
                </a:cubicBezTo>
                <a:cubicBezTo>
                  <a:pt x="5485953" y="-79230"/>
                  <a:pt x="5631808" y="24349"/>
                  <a:pt x="5810250" y="0"/>
                </a:cubicBezTo>
                <a:cubicBezTo>
                  <a:pt x="5988693" y="-24349"/>
                  <a:pt x="6505006" y="103701"/>
                  <a:pt x="6972300" y="0"/>
                </a:cubicBezTo>
                <a:cubicBezTo>
                  <a:pt x="7004577" y="174778"/>
                  <a:pt x="6958228" y="270619"/>
                  <a:pt x="6972300" y="511778"/>
                </a:cubicBezTo>
                <a:cubicBezTo>
                  <a:pt x="6986372" y="752937"/>
                  <a:pt x="6970171" y="717213"/>
                  <a:pt x="6972300" y="909828"/>
                </a:cubicBezTo>
                <a:cubicBezTo>
                  <a:pt x="6974429" y="1102443"/>
                  <a:pt x="6916216" y="1260280"/>
                  <a:pt x="6972300" y="1478471"/>
                </a:cubicBezTo>
                <a:cubicBezTo>
                  <a:pt x="7028384" y="1696662"/>
                  <a:pt x="6939187" y="1869860"/>
                  <a:pt x="6972300" y="2047113"/>
                </a:cubicBezTo>
                <a:cubicBezTo>
                  <a:pt x="7005413" y="2224366"/>
                  <a:pt x="6956713" y="2453498"/>
                  <a:pt x="6972300" y="2615756"/>
                </a:cubicBezTo>
                <a:cubicBezTo>
                  <a:pt x="6987887" y="2778014"/>
                  <a:pt x="6934518" y="3061795"/>
                  <a:pt x="6972300" y="3241262"/>
                </a:cubicBezTo>
                <a:cubicBezTo>
                  <a:pt x="7010082" y="3420729"/>
                  <a:pt x="6935762" y="3579205"/>
                  <a:pt x="6972300" y="3866769"/>
                </a:cubicBezTo>
                <a:cubicBezTo>
                  <a:pt x="7008838" y="4154333"/>
                  <a:pt x="6907107" y="4317010"/>
                  <a:pt x="6972300" y="4492276"/>
                </a:cubicBezTo>
                <a:cubicBezTo>
                  <a:pt x="7037493" y="4667542"/>
                  <a:pt x="6971834" y="4768941"/>
                  <a:pt x="6972300" y="4890325"/>
                </a:cubicBezTo>
                <a:cubicBezTo>
                  <a:pt x="6972766" y="5011709"/>
                  <a:pt x="6908311" y="5498510"/>
                  <a:pt x="6972300" y="5686425"/>
                </a:cubicBezTo>
                <a:cubicBezTo>
                  <a:pt x="6762015" y="5724588"/>
                  <a:pt x="6509886" y="5608604"/>
                  <a:pt x="6321552" y="5686425"/>
                </a:cubicBezTo>
                <a:cubicBezTo>
                  <a:pt x="6133218" y="5764246"/>
                  <a:pt x="6097002" y="5679356"/>
                  <a:pt x="5879973" y="5686425"/>
                </a:cubicBezTo>
                <a:cubicBezTo>
                  <a:pt x="5662944" y="5693494"/>
                  <a:pt x="5416816" y="5661304"/>
                  <a:pt x="5298948" y="5686425"/>
                </a:cubicBezTo>
                <a:cubicBezTo>
                  <a:pt x="5181080" y="5711546"/>
                  <a:pt x="5103780" y="5665319"/>
                  <a:pt x="4927092" y="5686425"/>
                </a:cubicBezTo>
                <a:cubicBezTo>
                  <a:pt x="4750404" y="5707531"/>
                  <a:pt x="4684855" y="5645988"/>
                  <a:pt x="4555236" y="5686425"/>
                </a:cubicBezTo>
                <a:cubicBezTo>
                  <a:pt x="4425617" y="5726862"/>
                  <a:pt x="4253156" y="5638484"/>
                  <a:pt x="3974211" y="5686425"/>
                </a:cubicBezTo>
                <a:cubicBezTo>
                  <a:pt x="3695267" y="5734366"/>
                  <a:pt x="3693367" y="5660524"/>
                  <a:pt x="3532632" y="5686425"/>
                </a:cubicBezTo>
                <a:cubicBezTo>
                  <a:pt x="3371897" y="5712326"/>
                  <a:pt x="3128233" y="5624980"/>
                  <a:pt x="2881884" y="5686425"/>
                </a:cubicBezTo>
                <a:cubicBezTo>
                  <a:pt x="2635535" y="5747870"/>
                  <a:pt x="2545169" y="5639055"/>
                  <a:pt x="2440305" y="5686425"/>
                </a:cubicBezTo>
                <a:cubicBezTo>
                  <a:pt x="2335441" y="5733795"/>
                  <a:pt x="2079382" y="5608437"/>
                  <a:pt x="1789557" y="5686425"/>
                </a:cubicBezTo>
                <a:cubicBezTo>
                  <a:pt x="1499732" y="5764413"/>
                  <a:pt x="1534017" y="5647759"/>
                  <a:pt x="1417701" y="5686425"/>
                </a:cubicBezTo>
                <a:cubicBezTo>
                  <a:pt x="1301385" y="5725091"/>
                  <a:pt x="946896" y="5684951"/>
                  <a:pt x="766953" y="5686425"/>
                </a:cubicBezTo>
                <a:cubicBezTo>
                  <a:pt x="587010" y="5687899"/>
                  <a:pt x="205911" y="5651541"/>
                  <a:pt x="0" y="5686425"/>
                </a:cubicBezTo>
                <a:cubicBezTo>
                  <a:pt x="-45583" y="5558002"/>
                  <a:pt x="15311" y="5470681"/>
                  <a:pt x="0" y="5288375"/>
                </a:cubicBezTo>
                <a:cubicBezTo>
                  <a:pt x="-15311" y="5106069"/>
                  <a:pt x="36456" y="4987726"/>
                  <a:pt x="0" y="4776597"/>
                </a:cubicBezTo>
                <a:cubicBezTo>
                  <a:pt x="-36456" y="4565468"/>
                  <a:pt x="37847" y="4245131"/>
                  <a:pt x="0" y="4094226"/>
                </a:cubicBezTo>
                <a:cubicBezTo>
                  <a:pt x="-37847" y="3943321"/>
                  <a:pt x="46704" y="3817569"/>
                  <a:pt x="0" y="3639312"/>
                </a:cubicBezTo>
                <a:cubicBezTo>
                  <a:pt x="-46704" y="3461055"/>
                  <a:pt x="8973" y="3438276"/>
                  <a:pt x="0" y="3241262"/>
                </a:cubicBezTo>
                <a:cubicBezTo>
                  <a:pt x="-8973" y="3044248"/>
                  <a:pt x="69" y="3004040"/>
                  <a:pt x="0" y="2843213"/>
                </a:cubicBezTo>
                <a:cubicBezTo>
                  <a:pt x="-69" y="2682386"/>
                  <a:pt x="58669" y="2344513"/>
                  <a:pt x="0" y="2217706"/>
                </a:cubicBezTo>
                <a:cubicBezTo>
                  <a:pt x="-58669" y="2090899"/>
                  <a:pt x="11208" y="2016332"/>
                  <a:pt x="0" y="1819656"/>
                </a:cubicBezTo>
                <a:cubicBezTo>
                  <a:pt x="-11208" y="1622980"/>
                  <a:pt x="13523" y="1518940"/>
                  <a:pt x="0" y="1251014"/>
                </a:cubicBezTo>
                <a:cubicBezTo>
                  <a:pt x="-13523" y="983088"/>
                  <a:pt x="7092" y="930514"/>
                  <a:pt x="0" y="796100"/>
                </a:cubicBezTo>
                <a:cubicBezTo>
                  <a:pt x="-7092" y="661686"/>
                  <a:pt x="39444" y="307471"/>
                  <a:pt x="0" y="0"/>
                </a:cubicBezTo>
                <a:close/>
              </a:path>
            </a:pathLst>
          </a:custGeom>
          <a:noFill/>
          <a:ln>
            <a:prstDash val="lgDashDot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2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162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Tai 20214082</dc:creator>
  <cp:lastModifiedBy>Nguyen Van Tai 20214082</cp:lastModifiedBy>
  <cp:revision>1</cp:revision>
  <dcterms:created xsi:type="dcterms:W3CDTF">2024-03-12T13:44:51Z</dcterms:created>
  <dcterms:modified xsi:type="dcterms:W3CDTF">2024-03-12T17:19:42Z</dcterms:modified>
</cp:coreProperties>
</file>