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6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Garamond" panose="02020404030301010803" pitchFamily="18" charset="0"/>
      <p:regular r:id="rId12"/>
      <p:bold r:id="rId13"/>
      <p:italic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E91EC-DD44-4779-BBE6-91CE140AF7C1}" v="249" dt="2023-04-10T13:45:18.162"/>
    <p1510:client id="{8FB6718A-A787-43EF-8EE7-BA084730347A}" v="1090" dt="2023-04-10T02:01:36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amul Haque" userId="709103d3812727f9" providerId="Windows Live" clId="Web-{5E6E91EC-DD44-4779-BBE6-91CE140AF7C1}"/>
    <pc:docChg chg="delSld modSld addMainMaster delMainMaster">
      <pc:chgData name="Inamul Haque" userId="709103d3812727f9" providerId="Windows Live" clId="Web-{5E6E91EC-DD44-4779-BBE6-91CE140AF7C1}" dt="2023-04-10T13:45:18.162" v="236"/>
      <pc:docMkLst>
        <pc:docMk/>
      </pc:docMkLst>
      <pc:sldChg chg="modSp mod modClrScheme chgLayout">
        <pc:chgData name="Inamul Haque" userId="709103d3812727f9" providerId="Windows Live" clId="Web-{5E6E91EC-DD44-4779-BBE6-91CE140AF7C1}" dt="2023-04-10T13:45:18.162" v="236"/>
        <pc:sldMkLst>
          <pc:docMk/>
          <pc:sldMk cId="0" sldId="256"/>
        </pc:sldMkLst>
        <pc:spChg chg="mod ord">
          <ac:chgData name="Inamul Haque" userId="709103d3812727f9" providerId="Windows Live" clId="Web-{5E6E91EC-DD44-4779-BBE6-91CE140AF7C1}" dt="2023-04-10T13:45:18.162" v="236"/>
          <ac:spMkLst>
            <pc:docMk/>
            <pc:sldMk cId="0" sldId="256"/>
            <ac:spMk id="210" creationId="{00000000-0000-0000-0000-000000000000}"/>
          </ac:spMkLst>
        </pc:spChg>
        <pc:spChg chg="mod ord">
          <ac:chgData name="Inamul Haque" userId="709103d3812727f9" providerId="Windows Live" clId="Web-{5E6E91EC-DD44-4779-BBE6-91CE140AF7C1}" dt="2023-04-10T13:45:18.162" v="236"/>
          <ac:spMkLst>
            <pc:docMk/>
            <pc:sldMk cId="0" sldId="256"/>
            <ac:spMk id="211" creationId="{00000000-0000-0000-0000-000000000000}"/>
          </ac:spMkLst>
        </pc:spChg>
      </pc:sldChg>
      <pc:sldChg chg="addSp delSp modSp mod modClrScheme chgLayout">
        <pc:chgData name="Inamul Haque" userId="709103d3812727f9" providerId="Windows Live" clId="Web-{5E6E91EC-DD44-4779-BBE6-91CE140AF7C1}" dt="2023-04-10T13:45:18.162" v="236"/>
        <pc:sldMkLst>
          <pc:docMk/>
          <pc:sldMk cId="0" sldId="257"/>
        </pc:sldMkLst>
        <pc:spChg chg="mod ord">
          <ac:chgData name="Inamul Haque" userId="709103d3812727f9" providerId="Windows Live" clId="Web-{5E6E91EC-DD44-4779-BBE6-91CE140AF7C1}" dt="2023-04-10T13:45:18.162" v="236"/>
          <ac:spMkLst>
            <pc:docMk/>
            <pc:sldMk cId="0" sldId="257"/>
            <ac:spMk id="217" creationId="{00000000-0000-0000-0000-000000000000}"/>
          </ac:spMkLst>
        </pc:spChg>
        <pc:spChg chg="mod ord">
          <ac:chgData name="Inamul Haque" userId="709103d3812727f9" providerId="Windows Live" clId="Web-{5E6E91EC-DD44-4779-BBE6-91CE140AF7C1}" dt="2023-04-10T13:45:18.162" v="236"/>
          <ac:spMkLst>
            <pc:docMk/>
            <pc:sldMk cId="0" sldId="257"/>
            <ac:spMk id="218" creationId="{00000000-0000-0000-0000-000000000000}"/>
          </ac:spMkLst>
        </pc:spChg>
        <pc:spChg chg="mod ord">
          <ac:chgData name="Inamul Haque" userId="709103d3812727f9" providerId="Windows Live" clId="Web-{5E6E91EC-DD44-4779-BBE6-91CE140AF7C1}" dt="2023-04-10T13:45:18.162" v="236"/>
          <ac:spMkLst>
            <pc:docMk/>
            <pc:sldMk cId="0" sldId="257"/>
            <ac:spMk id="219" creationId="{00000000-0000-0000-0000-000000000000}"/>
          </ac:spMkLst>
        </pc:spChg>
        <pc:spChg chg="mod">
          <ac:chgData name="Inamul Haque" userId="709103d3812727f9" providerId="Windows Live" clId="Web-{5E6E91EC-DD44-4779-BBE6-91CE140AF7C1}" dt="2023-04-10T13:36:05.970" v="206" actId="1076"/>
          <ac:spMkLst>
            <pc:docMk/>
            <pc:sldMk cId="0" sldId="257"/>
            <ac:spMk id="221" creationId="{00000000-0000-0000-0000-000000000000}"/>
          </ac:spMkLst>
        </pc:spChg>
        <pc:spChg chg="mod">
          <ac:chgData name="Inamul Haque" userId="709103d3812727f9" providerId="Windows Live" clId="Web-{5E6E91EC-DD44-4779-BBE6-91CE140AF7C1}" dt="2023-04-10T13:36:37.190" v="210" actId="1076"/>
          <ac:spMkLst>
            <pc:docMk/>
            <pc:sldMk cId="0" sldId="257"/>
            <ac:spMk id="222" creationId="{00000000-0000-0000-0000-000000000000}"/>
          </ac:spMkLst>
        </pc:spChg>
        <pc:picChg chg="add del mod">
          <ac:chgData name="Inamul Haque" userId="709103d3812727f9" providerId="Windows Live" clId="Web-{5E6E91EC-DD44-4779-BBE6-91CE140AF7C1}" dt="2023-04-10T13:27:17.747" v="111"/>
          <ac:picMkLst>
            <pc:docMk/>
            <pc:sldMk cId="0" sldId="257"/>
            <ac:picMk id="2" creationId="{9B2BAAC1-BA22-16A2-7BCF-955481517236}"/>
          </ac:picMkLst>
        </pc:picChg>
        <pc:picChg chg="add mod">
          <ac:chgData name="Inamul Haque" userId="709103d3812727f9" providerId="Windows Live" clId="Web-{5E6E91EC-DD44-4779-BBE6-91CE140AF7C1}" dt="2023-04-10T13:35:53.845" v="205" actId="1076"/>
          <ac:picMkLst>
            <pc:docMk/>
            <pc:sldMk cId="0" sldId="257"/>
            <ac:picMk id="3" creationId="{2529AAFD-A72F-E87C-56C7-DA21B196E84E}"/>
          </ac:picMkLst>
        </pc:picChg>
        <pc:picChg chg="del">
          <ac:chgData name="Inamul Haque" userId="709103d3812727f9" providerId="Windows Live" clId="Web-{5E6E91EC-DD44-4779-BBE6-91CE140AF7C1}" dt="2023-04-10T13:14:25.844" v="0"/>
          <ac:picMkLst>
            <pc:docMk/>
            <pc:sldMk cId="0" sldId="257"/>
            <ac:picMk id="5" creationId="{2558B0A1-FD2A-62F4-E3FF-FB7700C10E15}"/>
          </ac:picMkLst>
        </pc:picChg>
      </pc:sldChg>
      <pc:sldChg chg="modSp mod modClrScheme chgLayout">
        <pc:chgData name="Inamul Haque" userId="709103d3812727f9" providerId="Windows Live" clId="Web-{5E6E91EC-DD44-4779-BBE6-91CE140AF7C1}" dt="2023-04-10T13:45:18.162" v="236"/>
        <pc:sldMkLst>
          <pc:docMk/>
          <pc:sldMk cId="0" sldId="258"/>
        </pc:sldMkLst>
        <pc:spChg chg="mod ord">
          <ac:chgData name="Inamul Haque" userId="709103d3812727f9" providerId="Windows Live" clId="Web-{5E6E91EC-DD44-4779-BBE6-91CE140AF7C1}" dt="2023-04-10T13:45:18.162" v="236"/>
          <ac:spMkLst>
            <pc:docMk/>
            <pc:sldMk cId="0" sldId="258"/>
            <ac:spMk id="227" creationId="{00000000-0000-0000-0000-000000000000}"/>
          </ac:spMkLst>
        </pc:spChg>
        <pc:spChg chg="mod ord">
          <ac:chgData name="Inamul Haque" userId="709103d3812727f9" providerId="Windows Live" clId="Web-{5E6E91EC-DD44-4779-BBE6-91CE140AF7C1}" dt="2023-04-10T13:45:18.162" v="236"/>
          <ac:spMkLst>
            <pc:docMk/>
            <pc:sldMk cId="0" sldId="258"/>
            <ac:spMk id="228" creationId="{00000000-0000-0000-0000-000000000000}"/>
          </ac:spMkLst>
        </pc:spChg>
        <pc:spChg chg="mod ord">
          <ac:chgData name="Inamul Haque" userId="709103d3812727f9" providerId="Windows Live" clId="Web-{5E6E91EC-DD44-4779-BBE6-91CE140AF7C1}" dt="2023-04-10T13:45:18.162" v="236"/>
          <ac:spMkLst>
            <pc:docMk/>
            <pc:sldMk cId="0" sldId="258"/>
            <ac:spMk id="229" creationId="{00000000-0000-0000-0000-000000000000}"/>
          </ac:spMkLst>
        </pc:spChg>
        <pc:spChg chg="mod ord">
          <ac:chgData name="Inamul Haque" userId="709103d3812727f9" providerId="Windows Live" clId="Web-{5E6E91EC-DD44-4779-BBE6-91CE140AF7C1}" dt="2023-04-10T13:45:18.162" v="236"/>
          <ac:spMkLst>
            <pc:docMk/>
            <pc:sldMk cId="0" sldId="258"/>
            <ac:spMk id="230" creationId="{00000000-0000-0000-0000-000000000000}"/>
          </ac:spMkLst>
        </pc:spChg>
        <pc:spChg chg="mod">
          <ac:chgData name="Inamul Haque" userId="709103d3812727f9" providerId="Windows Live" clId="Web-{5E6E91EC-DD44-4779-BBE6-91CE140AF7C1}" dt="2023-04-10T13:42:19.843" v="216" actId="1076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Inamul Haque" userId="709103d3812727f9" providerId="Windows Live" clId="Web-{5E6E91EC-DD44-4779-BBE6-91CE140AF7C1}" dt="2023-04-10T13:43:06.470" v="227" actId="20577"/>
          <ac:spMkLst>
            <pc:docMk/>
            <pc:sldMk cId="0" sldId="258"/>
            <ac:spMk id="232" creationId="{00000000-0000-0000-0000-000000000000}"/>
          </ac:spMkLst>
        </pc:spChg>
      </pc:sldChg>
      <pc:sldChg chg="modSp mod modClrScheme chgLayout">
        <pc:chgData name="Inamul Haque" userId="709103d3812727f9" providerId="Windows Live" clId="Web-{5E6E91EC-DD44-4779-BBE6-91CE140AF7C1}" dt="2023-04-10T13:45:18.162" v="236"/>
        <pc:sldMkLst>
          <pc:docMk/>
          <pc:sldMk cId="0" sldId="259"/>
        </pc:sldMkLst>
        <pc:spChg chg="mod ord">
          <ac:chgData name="Inamul Haque" userId="709103d3812727f9" providerId="Windows Live" clId="Web-{5E6E91EC-DD44-4779-BBE6-91CE140AF7C1}" dt="2023-04-10T13:45:18.162" v="236"/>
          <ac:spMkLst>
            <pc:docMk/>
            <pc:sldMk cId="0" sldId="259"/>
            <ac:spMk id="237" creationId="{00000000-0000-0000-0000-000000000000}"/>
          </ac:spMkLst>
        </pc:spChg>
        <pc:graphicFrameChg chg="mod modGraphic">
          <ac:chgData name="Inamul Haque" userId="709103d3812727f9" providerId="Windows Live" clId="Web-{5E6E91EC-DD44-4779-BBE6-91CE140AF7C1}" dt="2023-04-10T13:33:25.417" v="191"/>
          <ac:graphicFrameMkLst>
            <pc:docMk/>
            <pc:sldMk cId="0" sldId="259"/>
            <ac:graphicFrameMk id="2" creationId="{00000000-0000-0000-0000-000000000000}"/>
          </ac:graphicFrameMkLst>
        </pc:graphicFrameChg>
      </pc:sldChg>
      <pc:sldChg chg="del">
        <pc:chgData name="Inamul Haque" userId="709103d3812727f9" providerId="Windows Live" clId="Web-{5E6E91EC-DD44-4779-BBE6-91CE140AF7C1}" dt="2023-04-10T13:33:45.824" v="192"/>
        <pc:sldMkLst>
          <pc:docMk/>
          <pc:sldMk cId="0" sldId="260"/>
        </pc:sldMkLst>
      </pc:sldChg>
      <pc:sldMasterChg chg="del delSldLayout">
        <pc:chgData name="Inamul Haque" userId="709103d3812727f9" providerId="Windows Live" clId="Web-{5E6E91EC-DD44-4779-BBE6-91CE140AF7C1}" dt="2023-04-10T13:44:36.661" v="233"/>
        <pc:sldMasterMkLst>
          <pc:docMk/>
          <pc:sldMasterMk cId="1908966970" sldId="2147483785"/>
        </pc:sldMasterMkLst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1224662423" sldId="2147483786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3398564622" sldId="2147483787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3885991559" sldId="2147483788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2463637690" sldId="2147483789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938042905" sldId="2147483790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2009655971" sldId="2147483791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2468516894" sldId="2147483792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3017256341" sldId="2147483793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1582503213" sldId="2147483794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4277060601" sldId="2147483795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1598359109" sldId="2147483796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3668402825" sldId="2147483797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894192101" sldId="2147483798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4022075014" sldId="2147483799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1255369015" sldId="2147483800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2449305367" sldId="2147483801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2126481738" sldId="2147483802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1227730501" sldId="2147483803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525726723" sldId="2147483804"/>
          </pc:sldLayoutMkLst>
        </pc:sldLayoutChg>
        <pc:sldLayoutChg chg="del">
          <pc:chgData name="Inamul Haque" userId="709103d3812727f9" providerId="Windows Live" clId="Web-{5E6E91EC-DD44-4779-BBE6-91CE140AF7C1}" dt="2023-04-10T13:44:36.661" v="233"/>
          <pc:sldLayoutMkLst>
            <pc:docMk/>
            <pc:sldMasterMk cId="1908966970" sldId="2147483785"/>
            <pc:sldLayoutMk cId="3419974267" sldId="2147483805"/>
          </pc:sldLayoutMkLst>
        </pc:sldLayoutChg>
      </pc:sldMasterChg>
      <pc:sldMasterChg chg="add del addSldLayout delSldLayout modSldLayout">
        <pc:chgData name="Inamul Haque" userId="709103d3812727f9" providerId="Windows Live" clId="Web-{5E6E91EC-DD44-4779-BBE6-91CE140AF7C1}" dt="2023-04-10T13:45:04.880" v="234"/>
        <pc:sldMasterMkLst>
          <pc:docMk/>
          <pc:sldMasterMk cId="1040001377" sldId="2147483806"/>
        </pc:sldMasterMkLst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3820108128" sldId="2147483807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510553953" sldId="2147483808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2492261672" sldId="2147483809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1587370330" sldId="2147483810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1238752033" sldId="2147483811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80900610" sldId="2147483812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525991803" sldId="2147483813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2238767943" sldId="2147483814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726219232" sldId="2147483815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2694240001" sldId="2147483816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307030180" sldId="2147483817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1884695871" sldId="2147483818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335566912" sldId="2147483819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1670406391" sldId="2147483820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1854021077" sldId="2147483821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3213641172" sldId="2147483822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1130899483" sldId="2147483823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3239399161" sldId="2147483824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1236360394" sldId="2147483825"/>
          </pc:sldLayoutMkLst>
        </pc:sldLayoutChg>
        <pc:sldLayoutChg chg="add del mod replId">
          <pc:chgData name="Inamul Haque" userId="709103d3812727f9" providerId="Windows Live" clId="Web-{5E6E91EC-DD44-4779-BBE6-91CE140AF7C1}" dt="2023-04-10T13:45:04.880" v="234"/>
          <pc:sldLayoutMkLst>
            <pc:docMk/>
            <pc:sldMasterMk cId="1040001377" sldId="2147483806"/>
            <pc:sldLayoutMk cId="3603568083" sldId="2147483826"/>
          </pc:sldLayoutMkLst>
        </pc:sldLayoutChg>
      </pc:sldMasterChg>
      <pc:sldMasterChg chg="add del addSldLayout delSldLayout modSldLayout">
        <pc:chgData name="Inamul Haque" userId="709103d3812727f9" providerId="Windows Live" clId="Web-{5E6E91EC-DD44-4779-BBE6-91CE140AF7C1}" dt="2023-04-10T13:45:12.396" v="235"/>
        <pc:sldMasterMkLst>
          <pc:docMk/>
          <pc:sldMasterMk cId="2959500392" sldId="2147483827"/>
        </pc:sldMasterMkLst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3913682468" sldId="2147483828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147185334" sldId="2147483829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2405892905" sldId="2147483830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2624052748" sldId="2147483831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3358711992" sldId="2147483832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2936304452" sldId="2147483833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3026458017" sldId="2147483834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3744189773" sldId="2147483835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1915739832" sldId="2147483836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754630234" sldId="2147483837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1727247731" sldId="2147483838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384163908" sldId="2147483839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1573851843" sldId="2147483840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2889918836" sldId="2147483841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4141313215" sldId="2147483842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1467565839" sldId="2147483843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2724149746" sldId="2147483844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4205963589" sldId="2147483845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2536669591" sldId="2147483846"/>
          </pc:sldLayoutMkLst>
        </pc:sldLayoutChg>
        <pc:sldLayoutChg chg="add del mod replId">
          <pc:chgData name="Inamul Haque" userId="709103d3812727f9" providerId="Windows Live" clId="Web-{5E6E91EC-DD44-4779-BBE6-91CE140AF7C1}" dt="2023-04-10T13:45:12.396" v="235"/>
          <pc:sldLayoutMkLst>
            <pc:docMk/>
            <pc:sldMasterMk cId="2959500392" sldId="2147483827"/>
            <pc:sldLayoutMk cId="205486675" sldId="2147483847"/>
          </pc:sldLayoutMkLst>
        </pc:sldLayoutChg>
      </pc:sldMasterChg>
      <pc:sldMasterChg chg="add del addSldLayout delSldLayout modSldLayout">
        <pc:chgData name="Inamul Haque" userId="709103d3812727f9" providerId="Windows Live" clId="Web-{5E6E91EC-DD44-4779-BBE6-91CE140AF7C1}" dt="2023-04-10T13:45:18.162" v="236"/>
        <pc:sldMasterMkLst>
          <pc:docMk/>
          <pc:sldMasterMk cId="1329341250" sldId="2147483848"/>
        </pc:sldMasterMkLst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441256880" sldId="2147483849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728138711" sldId="2147483850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3570318423" sldId="2147483851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528653788" sldId="2147483852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1373825056" sldId="2147483853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2898871299" sldId="2147483854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3924043836" sldId="2147483855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2403398886" sldId="2147483856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1864039758" sldId="2147483857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3459799883" sldId="2147483858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282169453" sldId="2147483859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3659668016" sldId="2147483860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3649392709" sldId="2147483861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3691960890" sldId="2147483862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1337349671" sldId="2147483863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2414655729" sldId="2147483864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548027457" sldId="2147483865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136260372" sldId="2147483866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3180597433" sldId="2147483867"/>
          </pc:sldLayoutMkLst>
        </pc:sldLayoutChg>
        <pc:sldLayoutChg chg="add del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1329341250" sldId="2147483848"/>
            <pc:sldLayoutMk cId="2353072894" sldId="2147483868"/>
          </pc:sldLayoutMkLst>
        </pc:sldLayoutChg>
      </pc:sldMasterChg>
      <pc:sldMasterChg chg="add addSldLayout modSldLayout">
        <pc:chgData name="Inamul Haque" userId="709103d3812727f9" providerId="Windows Live" clId="Web-{5E6E91EC-DD44-4779-BBE6-91CE140AF7C1}" dt="2023-04-10T13:45:18.162" v="236"/>
        <pc:sldMasterMkLst>
          <pc:docMk/>
          <pc:sldMasterMk cId="873276034" sldId="2147483869"/>
        </pc:sldMasterMkLst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512485382" sldId="2147483870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1034634408" sldId="2147483871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1566537519" sldId="2147483872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3818814167" sldId="2147483873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811031865" sldId="2147483874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2072995290" sldId="2147483875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1537457469" sldId="2147483876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2910069927" sldId="2147483877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2504456749" sldId="2147483878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2158418666" sldId="2147483879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2399442896" sldId="2147483880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4257293682" sldId="2147483881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2040296382" sldId="2147483882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827941017" sldId="2147483883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3101443527" sldId="2147483884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1938311622" sldId="2147483885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305416698" sldId="2147483886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2707138563" sldId="2147483887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2557734512" sldId="2147483888"/>
          </pc:sldLayoutMkLst>
        </pc:sldLayoutChg>
        <pc:sldLayoutChg chg="add mod replId">
          <pc:chgData name="Inamul Haque" userId="709103d3812727f9" providerId="Windows Live" clId="Web-{5E6E91EC-DD44-4779-BBE6-91CE140AF7C1}" dt="2023-04-10T13:45:18.162" v="236"/>
          <pc:sldLayoutMkLst>
            <pc:docMk/>
            <pc:sldMasterMk cId="873276034" sldId="2147483869"/>
            <pc:sldLayoutMk cId="4096129116" sldId="2147483889"/>
          </pc:sldLayoutMkLst>
        </pc:sldLayoutChg>
      </pc:sldMasterChg>
    </pc:docChg>
  </pc:docChgLst>
  <pc:docChgLst>
    <pc:chgData name="Inamul Haque" userId="709103d3812727f9" providerId="Windows Live" clId="Web-{8FB6718A-A787-43EF-8EE7-BA084730347A}"/>
    <pc:docChg chg="modSld addMainMaster delMainMaster">
      <pc:chgData name="Inamul Haque" userId="709103d3812727f9" providerId="Windows Live" clId="Web-{8FB6718A-A787-43EF-8EE7-BA084730347A}" dt="2023-04-10T02:01:36.311" v="1004" actId="14100"/>
      <pc:docMkLst>
        <pc:docMk/>
      </pc:docMkLst>
      <pc:sldChg chg="addSp delSp modSp mod setBg modClrScheme delDesignElem chgLayout">
        <pc:chgData name="Inamul Haque" userId="709103d3812727f9" providerId="Windows Live" clId="Web-{8FB6718A-A787-43EF-8EE7-BA084730347A}" dt="2023-04-09T16:30:48.395" v="951"/>
        <pc:sldMkLst>
          <pc:docMk/>
          <pc:sldMk cId="0" sldId="256"/>
        </pc:sldMkLst>
        <pc:spChg chg="mod ord">
          <ac:chgData name="Inamul Haque" userId="709103d3812727f9" providerId="Windows Live" clId="Web-{8FB6718A-A787-43EF-8EE7-BA084730347A}" dt="2023-04-09T16:30:48.395" v="951"/>
          <ac:spMkLst>
            <pc:docMk/>
            <pc:sldMk cId="0" sldId="256"/>
            <ac:spMk id="210" creationId="{00000000-0000-0000-0000-000000000000}"/>
          </ac:spMkLst>
        </pc:spChg>
        <pc:spChg chg="mod ord">
          <ac:chgData name="Inamul Haque" userId="709103d3812727f9" providerId="Windows Live" clId="Web-{8FB6718A-A787-43EF-8EE7-BA084730347A}" dt="2023-04-09T16:30:48.395" v="951"/>
          <ac:spMkLst>
            <pc:docMk/>
            <pc:sldMk cId="0" sldId="256"/>
            <ac:spMk id="211" creationId="{00000000-0000-0000-0000-000000000000}"/>
          </ac:spMkLst>
        </pc:spChg>
        <pc:spChg chg="add del">
          <ac:chgData name="Inamul Haque" userId="709103d3812727f9" providerId="Windows Live" clId="Web-{8FB6718A-A787-43EF-8EE7-BA084730347A}" dt="2023-04-09T15:37:15.442" v="84"/>
          <ac:spMkLst>
            <pc:docMk/>
            <pc:sldMk cId="0" sldId="256"/>
            <ac:spMk id="217" creationId="{F13C74B1-5B17-4795-BED0-7140497B445A}"/>
          </ac:spMkLst>
        </pc:spChg>
        <pc:spChg chg="add del">
          <ac:chgData name="Inamul Haque" userId="709103d3812727f9" providerId="Windows Live" clId="Web-{8FB6718A-A787-43EF-8EE7-BA084730347A}" dt="2023-04-09T15:37:15.442" v="84"/>
          <ac:spMkLst>
            <pc:docMk/>
            <pc:sldMk cId="0" sldId="256"/>
            <ac:spMk id="219" creationId="{D4974D33-8DC5-464E-8C6D-BE58F0669C17}"/>
          </ac:spMkLst>
        </pc:spChg>
        <pc:spChg chg="add del">
          <ac:chgData name="Inamul Haque" userId="709103d3812727f9" providerId="Windows Live" clId="Web-{8FB6718A-A787-43EF-8EE7-BA084730347A}" dt="2023-04-09T16:30:48.395" v="951"/>
          <ac:spMkLst>
            <pc:docMk/>
            <pc:sldMk cId="0" sldId="256"/>
            <ac:spMk id="224" creationId="{B7328C2D-38F0-4C80-9EA5-A1AD0D6B2022}"/>
          </ac:spMkLst>
        </pc:spChg>
        <pc:grpChg chg="add del">
          <ac:chgData name="Inamul Haque" userId="709103d3812727f9" providerId="Windows Live" clId="Web-{8FB6718A-A787-43EF-8EE7-BA084730347A}" dt="2023-04-09T16:30:48.395" v="951"/>
          <ac:grpSpMkLst>
            <pc:docMk/>
            <pc:sldMk cId="0" sldId="256"/>
            <ac:grpSpMk id="216" creationId="{614F7DB2-2747-44B1-8CCD-EA4CF6EABA54}"/>
          </ac:grpSpMkLst>
        </pc:grpChg>
        <pc:grpChg chg="add del">
          <ac:chgData name="Inamul Haque" userId="709103d3812727f9" providerId="Windows Live" clId="Web-{8FB6718A-A787-43EF-8EE7-BA084730347A}" dt="2023-04-09T16:30:48.395" v="951"/>
          <ac:grpSpMkLst>
            <pc:docMk/>
            <pc:sldMk cId="0" sldId="256"/>
            <ac:grpSpMk id="226" creationId="{BD17E249-48D0-476B-A642-A5D58DD39A22}"/>
          </ac:grpSpMkLst>
        </pc:grpChg>
        <pc:picChg chg="add del mod">
          <ac:chgData name="Inamul Haque" userId="709103d3812727f9" providerId="Windows Live" clId="Web-{8FB6718A-A787-43EF-8EE7-BA084730347A}" dt="2023-04-09T16:03:52.785" v="507"/>
          <ac:picMkLst>
            <pc:docMk/>
            <pc:sldMk cId="0" sldId="256"/>
            <ac:picMk id="2" creationId="{BABB7D08-FD45-4745-5392-BEE1B7FDECB2}"/>
          </ac:picMkLst>
        </pc:picChg>
        <pc:picChg chg="add mod">
          <ac:chgData name="Inamul Haque" userId="709103d3812727f9" providerId="Windows Live" clId="Web-{8FB6718A-A787-43EF-8EE7-BA084730347A}" dt="2023-04-09T16:06:43.792" v="517" actId="1076"/>
          <ac:picMkLst>
            <pc:docMk/>
            <pc:sldMk cId="0" sldId="256"/>
            <ac:picMk id="3" creationId="{8A005280-2E1F-5C90-90A9-5F0341FD50A7}"/>
          </ac:picMkLst>
        </pc:picChg>
        <pc:picChg chg="add del">
          <ac:chgData name="Inamul Haque" userId="709103d3812727f9" providerId="Windows Live" clId="Web-{8FB6718A-A787-43EF-8EE7-BA084730347A}" dt="2023-04-09T16:01:53.562" v="490"/>
          <ac:picMkLst>
            <pc:docMk/>
            <pc:sldMk cId="0" sldId="256"/>
            <ac:picMk id="213" creationId="{1D9A9B10-4077-71B5-3B4C-23FD9B670029}"/>
          </ac:picMkLst>
        </pc:picChg>
        <pc:cxnChg chg="add del">
          <ac:chgData name="Inamul Haque" userId="709103d3812727f9" providerId="Windows Live" clId="Web-{8FB6718A-A787-43EF-8EE7-BA084730347A}" dt="2023-04-09T16:30:48.395" v="951"/>
          <ac:cxnSpMkLst>
            <pc:docMk/>
            <pc:sldMk cId="0" sldId="256"/>
            <ac:cxnSpMk id="222" creationId="{2C02D87C-1E23-4B24-AFE6-A85743C72FDD}"/>
          </ac:cxnSpMkLst>
        </pc:cxnChg>
        <pc:cxnChg chg="add del">
          <ac:chgData name="Inamul Haque" userId="709103d3812727f9" providerId="Windows Live" clId="Web-{8FB6718A-A787-43EF-8EE7-BA084730347A}" dt="2023-04-09T16:30:48.395" v="951"/>
          <ac:cxnSpMkLst>
            <pc:docMk/>
            <pc:sldMk cId="0" sldId="256"/>
            <ac:cxnSpMk id="232" creationId="{0B65B193-F600-4C1B-9DBF-09D94CDB08D8}"/>
          </ac:cxnSpMkLst>
        </pc:cxnChg>
      </pc:sldChg>
      <pc:sldChg chg="addSp delSp modSp mod modClrScheme chgLayout">
        <pc:chgData name="Inamul Haque" userId="709103d3812727f9" providerId="Windows Live" clId="Web-{8FB6718A-A787-43EF-8EE7-BA084730347A}" dt="2023-04-09T16:35:39.391" v="954" actId="20577"/>
        <pc:sldMkLst>
          <pc:docMk/>
          <pc:sldMk cId="0" sldId="257"/>
        </pc:sldMkLst>
        <pc:spChg chg="add del mod">
          <ac:chgData name="Inamul Haque" userId="709103d3812727f9" providerId="Windows Live" clId="Web-{8FB6718A-A787-43EF-8EE7-BA084730347A}" dt="2023-04-09T16:17:15.988" v="624"/>
          <ac:spMkLst>
            <pc:docMk/>
            <pc:sldMk cId="0" sldId="257"/>
            <ac:spMk id="4" creationId="{23AC2E43-0F8A-7FB5-A8A6-8820391CAF66}"/>
          </ac:spMkLst>
        </pc:spChg>
        <pc:spChg chg="mod ord">
          <ac:chgData name="Inamul Haque" userId="709103d3812727f9" providerId="Windows Live" clId="Web-{8FB6718A-A787-43EF-8EE7-BA084730347A}" dt="2023-04-09T16:30:48.395" v="951"/>
          <ac:spMkLst>
            <pc:docMk/>
            <pc:sldMk cId="0" sldId="257"/>
            <ac:spMk id="217" creationId="{00000000-0000-0000-0000-000000000000}"/>
          </ac:spMkLst>
        </pc:spChg>
        <pc:spChg chg="mod ord">
          <ac:chgData name="Inamul Haque" userId="709103d3812727f9" providerId="Windows Live" clId="Web-{8FB6718A-A787-43EF-8EE7-BA084730347A}" dt="2023-04-09T16:35:39.391" v="954" actId="20577"/>
          <ac:spMkLst>
            <pc:docMk/>
            <pc:sldMk cId="0" sldId="257"/>
            <ac:spMk id="218" creationId="{00000000-0000-0000-0000-000000000000}"/>
          </ac:spMkLst>
        </pc:spChg>
        <pc:spChg chg="mod ord">
          <ac:chgData name="Inamul Haque" userId="709103d3812727f9" providerId="Windows Live" clId="Web-{8FB6718A-A787-43EF-8EE7-BA084730347A}" dt="2023-04-09T16:30:48.395" v="951"/>
          <ac:spMkLst>
            <pc:docMk/>
            <pc:sldMk cId="0" sldId="257"/>
            <ac:spMk id="219" creationId="{00000000-0000-0000-0000-000000000000}"/>
          </ac:spMkLst>
        </pc:spChg>
        <pc:spChg chg="del mod ord">
          <ac:chgData name="Inamul Haque" userId="709103d3812727f9" providerId="Windows Live" clId="Web-{8FB6718A-A787-43EF-8EE7-BA084730347A}" dt="2023-04-09T16:15:59.641" v="578"/>
          <ac:spMkLst>
            <pc:docMk/>
            <pc:sldMk cId="0" sldId="257"/>
            <ac:spMk id="220" creationId="{00000000-0000-0000-0000-000000000000}"/>
          </ac:spMkLst>
        </pc:spChg>
        <pc:spChg chg="mod">
          <ac:chgData name="Inamul Haque" userId="709103d3812727f9" providerId="Windows Live" clId="Web-{8FB6718A-A787-43EF-8EE7-BA084730347A}" dt="2023-04-09T16:18:39.632" v="631" actId="1076"/>
          <ac:spMkLst>
            <pc:docMk/>
            <pc:sldMk cId="0" sldId="257"/>
            <ac:spMk id="221" creationId="{00000000-0000-0000-0000-000000000000}"/>
          </ac:spMkLst>
        </pc:spChg>
        <pc:spChg chg="mod">
          <ac:chgData name="Inamul Haque" userId="709103d3812727f9" providerId="Windows Live" clId="Web-{8FB6718A-A787-43EF-8EE7-BA084730347A}" dt="2023-04-09T16:24:57.225" v="680" actId="14100"/>
          <ac:spMkLst>
            <pc:docMk/>
            <pc:sldMk cId="0" sldId="257"/>
            <ac:spMk id="222" creationId="{00000000-0000-0000-0000-000000000000}"/>
          </ac:spMkLst>
        </pc:spChg>
        <pc:picChg chg="add del mod ord modCrop">
          <ac:chgData name="Inamul Haque" userId="709103d3812727f9" providerId="Windows Live" clId="Web-{8FB6718A-A787-43EF-8EE7-BA084730347A}" dt="2023-04-09T16:17:05.378" v="620"/>
          <ac:picMkLst>
            <pc:docMk/>
            <pc:sldMk cId="0" sldId="257"/>
            <ac:picMk id="2" creationId="{3F8CF419-B1C7-59BF-1EA4-E290BAB2B1AF}"/>
          </ac:picMkLst>
        </pc:picChg>
        <pc:picChg chg="add mod">
          <ac:chgData name="Inamul Haque" userId="709103d3812727f9" providerId="Windows Live" clId="Web-{8FB6718A-A787-43EF-8EE7-BA084730347A}" dt="2023-04-09T16:19:04.774" v="636" actId="1076"/>
          <ac:picMkLst>
            <pc:docMk/>
            <pc:sldMk cId="0" sldId="257"/>
            <ac:picMk id="5" creationId="{2558B0A1-FD2A-62F4-E3FF-FB7700C10E15}"/>
          </ac:picMkLst>
        </pc:picChg>
      </pc:sldChg>
      <pc:sldChg chg="modSp mod modClrScheme chgLayout">
        <pc:chgData name="Inamul Haque" userId="709103d3812727f9" providerId="Windows Live" clId="Web-{8FB6718A-A787-43EF-8EE7-BA084730347A}" dt="2023-04-10T02:01:36.311" v="1004" actId="14100"/>
        <pc:sldMkLst>
          <pc:docMk/>
          <pc:sldMk cId="0" sldId="258"/>
        </pc:sldMkLst>
        <pc:spChg chg="mod ord">
          <ac:chgData name="Inamul Haque" userId="709103d3812727f9" providerId="Windows Live" clId="Web-{8FB6718A-A787-43EF-8EE7-BA084730347A}" dt="2023-04-09T16:41:35.233" v="966" actId="1076"/>
          <ac:spMkLst>
            <pc:docMk/>
            <pc:sldMk cId="0" sldId="258"/>
            <ac:spMk id="227" creationId="{00000000-0000-0000-0000-000000000000}"/>
          </ac:spMkLst>
        </pc:spChg>
        <pc:spChg chg="mod ord">
          <ac:chgData name="Inamul Haque" userId="709103d3812727f9" providerId="Windows Live" clId="Web-{8FB6718A-A787-43EF-8EE7-BA084730347A}" dt="2023-04-09T16:41:57.436" v="968" actId="1076"/>
          <ac:spMkLst>
            <pc:docMk/>
            <pc:sldMk cId="0" sldId="258"/>
            <ac:spMk id="228" creationId="{00000000-0000-0000-0000-000000000000}"/>
          </ac:spMkLst>
        </pc:spChg>
        <pc:spChg chg="mod ord">
          <ac:chgData name="Inamul Haque" userId="709103d3812727f9" providerId="Windows Live" clId="Web-{8FB6718A-A787-43EF-8EE7-BA084730347A}" dt="2023-04-10T02:01:03.607" v="1000" actId="14100"/>
          <ac:spMkLst>
            <pc:docMk/>
            <pc:sldMk cId="0" sldId="258"/>
            <ac:spMk id="229" creationId="{00000000-0000-0000-0000-000000000000}"/>
          </ac:spMkLst>
        </pc:spChg>
        <pc:spChg chg="mod ord">
          <ac:chgData name="Inamul Haque" userId="709103d3812727f9" providerId="Windows Live" clId="Web-{8FB6718A-A787-43EF-8EE7-BA084730347A}" dt="2023-04-09T16:30:48.395" v="951"/>
          <ac:spMkLst>
            <pc:docMk/>
            <pc:sldMk cId="0" sldId="258"/>
            <ac:spMk id="230" creationId="{00000000-0000-0000-0000-000000000000}"/>
          </ac:spMkLst>
        </pc:spChg>
        <pc:spChg chg="mod">
          <ac:chgData name="Inamul Haque" userId="709103d3812727f9" providerId="Windows Live" clId="Web-{8FB6718A-A787-43EF-8EE7-BA084730347A}" dt="2023-04-10T02:01:28.295" v="1003" actId="1076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Inamul Haque" userId="709103d3812727f9" providerId="Windows Live" clId="Web-{8FB6718A-A787-43EF-8EE7-BA084730347A}" dt="2023-04-10T02:01:36.311" v="1004" actId="14100"/>
          <ac:spMkLst>
            <pc:docMk/>
            <pc:sldMk cId="0" sldId="258"/>
            <ac:spMk id="232" creationId="{00000000-0000-0000-0000-000000000000}"/>
          </ac:spMkLst>
        </pc:spChg>
      </pc:sldChg>
      <pc:sldChg chg="modSp mod modClrScheme chgLayout">
        <pc:chgData name="Inamul Haque" userId="709103d3812727f9" providerId="Windows Live" clId="Web-{8FB6718A-A787-43EF-8EE7-BA084730347A}" dt="2023-04-09T16:30:48.395" v="951"/>
        <pc:sldMkLst>
          <pc:docMk/>
          <pc:sldMk cId="0" sldId="259"/>
        </pc:sldMkLst>
        <pc:spChg chg="mod ord">
          <ac:chgData name="Inamul Haque" userId="709103d3812727f9" providerId="Windows Live" clId="Web-{8FB6718A-A787-43EF-8EE7-BA084730347A}" dt="2023-04-09T16:30:48.395" v="951"/>
          <ac:spMkLst>
            <pc:docMk/>
            <pc:sldMk cId="0" sldId="259"/>
            <ac:spMk id="237" creationId="{00000000-0000-0000-0000-000000000000}"/>
          </ac:spMkLst>
        </pc:spChg>
        <pc:graphicFrameChg chg="mod modGraphic">
          <ac:chgData name="Inamul Haque" userId="709103d3812727f9" providerId="Windows Live" clId="Web-{8FB6718A-A787-43EF-8EE7-BA084730347A}" dt="2023-04-09T16:29:06.375" v="896"/>
          <ac:graphicFrameMkLst>
            <pc:docMk/>
            <pc:sldMk cId="0" sldId="259"/>
            <ac:graphicFrameMk id="2" creationId="{00000000-0000-0000-0000-000000000000}"/>
          </ac:graphicFrameMkLst>
        </pc:graphicFrameChg>
        <pc:graphicFrameChg chg="mod modGraphic">
          <ac:chgData name="Inamul Haque" userId="709103d3812727f9" providerId="Windows Live" clId="Web-{8FB6718A-A787-43EF-8EE7-BA084730347A}" dt="2023-04-09T16:30:08.737" v="950"/>
          <ac:graphicFrameMkLst>
            <pc:docMk/>
            <pc:sldMk cId="0" sldId="259"/>
            <ac:graphicFrameMk id="5" creationId="{00000000-0000-0000-0000-000000000000}"/>
          </ac:graphicFrameMkLst>
        </pc:graphicFrameChg>
      </pc:sldChg>
      <pc:sldChg chg="modSp mod modClrScheme chgLayout">
        <pc:chgData name="Inamul Haque" userId="709103d3812727f9" providerId="Windows Live" clId="Web-{8FB6718A-A787-43EF-8EE7-BA084730347A}" dt="2023-04-09T16:30:48.395" v="951"/>
        <pc:sldMkLst>
          <pc:docMk/>
          <pc:sldMk cId="0" sldId="260"/>
        </pc:sldMkLst>
        <pc:spChg chg="mod ord">
          <ac:chgData name="Inamul Haque" userId="709103d3812727f9" providerId="Windows Live" clId="Web-{8FB6718A-A787-43EF-8EE7-BA084730347A}" dt="2023-04-09T16:30:48.395" v="951"/>
          <ac:spMkLst>
            <pc:docMk/>
            <pc:sldMk cId="0" sldId="260"/>
            <ac:spMk id="243" creationId="{00000000-0000-0000-0000-000000000000}"/>
          </ac:spMkLst>
        </pc:spChg>
        <pc:spChg chg="mod ord">
          <ac:chgData name="Inamul Haque" userId="709103d3812727f9" providerId="Windows Live" clId="Web-{8FB6718A-A787-43EF-8EE7-BA084730347A}" dt="2023-04-09T16:30:48.395" v="951"/>
          <ac:spMkLst>
            <pc:docMk/>
            <pc:sldMk cId="0" sldId="260"/>
            <ac:spMk id="244" creationId="{00000000-0000-0000-0000-000000000000}"/>
          </ac:spMkLst>
        </pc:spChg>
        <pc:spChg chg="mod ord">
          <ac:chgData name="Inamul Haque" userId="709103d3812727f9" providerId="Windows Live" clId="Web-{8FB6718A-A787-43EF-8EE7-BA084730347A}" dt="2023-04-09T16:30:48.395" v="951"/>
          <ac:spMkLst>
            <pc:docMk/>
            <pc:sldMk cId="0" sldId="260"/>
            <ac:spMk id="245" creationId="{00000000-0000-0000-0000-000000000000}"/>
          </ac:spMkLst>
        </pc:spChg>
        <pc:spChg chg="mod ord">
          <ac:chgData name="Inamul Haque" userId="709103d3812727f9" providerId="Windows Live" clId="Web-{8FB6718A-A787-43EF-8EE7-BA084730347A}" dt="2023-04-09T16:30:48.395" v="951"/>
          <ac:spMkLst>
            <pc:docMk/>
            <pc:sldMk cId="0" sldId="260"/>
            <ac:spMk id="246" creationId="{00000000-0000-0000-0000-000000000000}"/>
          </ac:spMkLst>
        </pc:spChg>
      </pc:sldChg>
      <pc:sldMasterChg chg="add del addSldLayout delSldLayout">
        <pc:chgData name="Inamul Haque" userId="709103d3812727f9" providerId="Windows Live" clId="Web-{8FB6718A-A787-43EF-8EE7-BA084730347A}" dt="2023-04-09T15:22:53.096" v="2"/>
        <pc:sldMasterMkLst>
          <pc:docMk/>
          <pc:sldMasterMk cId="1104519817" sldId="2147483677"/>
        </pc:sldMasterMkLst>
        <pc:sldLayoutChg chg="add del">
          <pc:chgData name="Inamul Haque" userId="709103d3812727f9" providerId="Windows Live" clId="Web-{8FB6718A-A787-43EF-8EE7-BA084730347A}" dt="2023-04-09T15:22:53.096" v="2"/>
          <pc:sldLayoutMkLst>
            <pc:docMk/>
            <pc:sldMasterMk cId="1104519817" sldId="2147483677"/>
            <pc:sldLayoutMk cId="1800663060" sldId="2147483678"/>
          </pc:sldLayoutMkLst>
        </pc:sldLayoutChg>
        <pc:sldLayoutChg chg="add del">
          <pc:chgData name="Inamul Haque" userId="709103d3812727f9" providerId="Windows Live" clId="Web-{8FB6718A-A787-43EF-8EE7-BA084730347A}" dt="2023-04-09T15:22:53.096" v="2"/>
          <pc:sldLayoutMkLst>
            <pc:docMk/>
            <pc:sldMasterMk cId="1104519817" sldId="2147483677"/>
            <pc:sldLayoutMk cId="2162207412" sldId="2147483679"/>
          </pc:sldLayoutMkLst>
        </pc:sldLayoutChg>
        <pc:sldLayoutChg chg="add del">
          <pc:chgData name="Inamul Haque" userId="709103d3812727f9" providerId="Windows Live" clId="Web-{8FB6718A-A787-43EF-8EE7-BA084730347A}" dt="2023-04-09T15:22:53.096" v="2"/>
          <pc:sldLayoutMkLst>
            <pc:docMk/>
            <pc:sldMasterMk cId="1104519817" sldId="2147483677"/>
            <pc:sldLayoutMk cId="3796366320" sldId="2147483680"/>
          </pc:sldLayoutMkLst>
        </pc:sldLayoutChg>
        <pc:sldLayoutChg chg="add del">
          <pc:chgData name="Inamul Haque" userId="709103d3812727f9" providerId="Windows Live" clId="Web-{8FB6718A-A787-43EF-8EE7-BA084730347A}" dt="2023-04-09T15:22:53.096" v="2"/>
          <pc:sldLayoutMkLst>
            <pc:docMk/>
            <pc:sldMasterMk cId="1104519817" sldId="2147483677"/>
            <pc:sldLayoutMk cId="2051457661" sldId="2147483681"/>
          </pc:sldLayoutMkLst>
        </pc:sldLayoutChg>
        <pc:sldLayoutChg chg="add del">
          <pc:chgData name="Inamul Haque" userId="709103d3812727f9" providerId="Windows Live" clId="Web-{8FB6718A-A787-43EF-8EE7-BA084730347A}" dt="2023-04-09T15:22:53.096" v="2"/>
          <pc:sldLayoutMkLst>
            <pc:docMk/>
            <pc:sldMasterMk cId="1104519817" sldId="2147483677"/>
            <pc:sldLayoutMk cId="4262210142" sldId="2147483682"/>
          </pc:sldLayoutMkLst>
        </pc:sldLayoutChg>
        <pc:sldLayoutChg chg="add del">
          <pc:chgData name="Inamul Haque" userId="709103d3812727f9" providerId="Windows Live" clId="Web-{8FB6718A-A787-43EF-8EE7-BA084730347A}" dt="2023-04-09T15:22:53.096" v="2"/>
          <pc:sldLayoutMkLst>
            <pc:docMk/>
            <pc:sldMasterMk cId="1104519817" sldId="2147483677"/>
            <pc:sldLayoutMk cId="2126582690" sldId="2147483683"/>
          </pc:sldLayoutMkLst>
        </pc:sldLayoutChg>
        <pc:sldLayoutChg chg="add del">
          <pc:chgData name="Inamul Haque" userId="709103d3812727f9" providerId="Windows Live" clId="Web-{8FB6718A-A787-43EF-8EE7-BA084730347A}" dt="2023-04-09T15:22:53.096" v="2"/>
          <pc:sldLayoutMkLst>
            <pc:docMk/>
            <pc:sldMasterMk cId="1104519817" sldId="2147483677"/>
            <pc:sldLayoutMk cId="3114951301" sldId="2147483684"/>
          </pc:sldLayoutMkLst>
        </pc:sldLayoutChg>
        <pc:sldLayoutChg chg="add del">
          <pc:chgData name="Inamul Haque" userId="709103d3812727f9" providerId="Windows Live" clId="Web-{8FB6718A-A787-43EF-8EE7-BA084730347A}" dt="2023-04-09T15:22:53.096" v="2"/>
          <pc:sldLayoutMkLst>
            <pc:docMk/>
            <pc:sldMasterMk cId="1104519817" sldId="2147483677"/>
            <pc:sldLayoutMk cId="1353047079" sldId="2147483685"/>
          </pc:sldLayoutMkLst>
        </pc:sldLayoutChg>
        <pc:sldLayoutChg chg="add del">
          <pc:chgData name="Inamul Haque" userId="709103d3812727f9" providerId="Windows Live" clId="Web-{8FB6718A-A787-43EF-8EE7-BA084730347A}" dt="2023-04-09T15:22:53.096" v="2"/>
          <pc:sldLayoutMkLst>
            <pc:docMk/>
            <pc:sldMasterMk cId="1104519817" sldId="2147483677"/>
            <pc:sldLayoutMk cId="1062037104" sldId="2147483686"/>
          </pc:sldLayoutMkLst>
        </pc:sldLayoutChg>
        <pc:sldLayoutChg chg="add del">
          <pc:chgData name="Inamul Haque" userId="709103d3812727f9" providerId="Windows Live" clId="Web-{8FB6718A-A787-43EF-8EE7-BA084730347A}" dt="2023-04-09T15:22:53.096" v="2"/>
          <pc:sldLayoutMkLst>
            <pc:docMk/>
            <pc:sldMasterMk cId="1104519817" sldId="2147483677"/>
            <pc:sldLayoutMk cId="2925087314" sldId="2147483687"/>
          </pc:sldLayoutMkLst>
        </pc:sldLayoutChg>
        <pc:sldLayoutChg chg="add del">
          <pc:chgData name="Inamul Haque" userId="709103d3812727f9" providerId="Windows Live" clId="Web-{8FB6718A-A787-43EF-8EE7-BA084730347A}" dt="2023-04-09T15:22:53.096" v="2"/>
          <pc:sldLayoutMkLst>
            <pc:docMk/>
            <pc:sldMasterMk cId="1104519817" sldId="2147483677"/>
            <pc:sldLayoutMk cId="3390457636" sldId="2147483688"/>
          </pc:sldLayoutMkLst>
        </pc:sldLayoutChg>
        <pc:sldLayoutChg chg="add del">
          <pc:chgData name="Inamul Haque" userId="709103d3812727f9" providerId="Windows Live" clId="Web-{8FB6718A-A787-43EF-8EE7-BA084730347A}" dt="2023-04-09T15:22:53.096" v="2"/>
          <pc:sldLayoutMkLst>
            <pc:docMk/>
            <pc:sldMasterMk cId="1104519817" sldId="2147483677"/>
            <pc:sldLayoutMk cId="3673207714" sldId="2147483689"/>
          </pc:sldLayoutMkLst>
        </pc:sldLayoutChg>
        <pc:sldLayoutChg chg="add del">
          <pc:chgData name="Inamul Haque" userId="709103d3812727f9" providerId="Windows Live" clId="Web-{8FB6718A-A787-43EF-8EE7-BA084730347A}" dt="2023-04-09T15:22:53.096" v="2"/>
          <pc:sldLayoutMkLst>
            <pc:docMk/>
            <pc:sldMasterMk cId="1104519817" sldId="2147483677"/>
            <pc:sldLayoutMk cId="2976877563" sldId="2147483690"/>
          </pc:sldLayoutMkLst>
        </pc:sldLayoutChg>
        <pc:sldLayoutChg chg="add del">
          <pc:chgData name="Inamul Haque" userId="709103d3812727f9" providerId="Windows Live" clId="Web-{8FB6718A-A787-43EF-8EE7-BA084730347A}" dt="2023-04-09T15:22:53.096" v="2"/>
          <pc:sldLayoutMkLst>
            <pc:docMk/>
            <pc:sldMasterMk cId="1104519817" sldId="2147483677"/>
            <pc:sldLayoutMk cId="2722447465" sldId="2147483691"/>
          </pc:sldLayoutMkLst>
        </pc:sldLayoutChg>
      </pc:sldMasterChg>
      <pc:sldMasterChg chg="add del addSldLayout delSldLayout modSldLayout">
        <pc:chgData name="Inamul Haque" userId="709103d3812727f9" providerId="Windows Live" clId="Web-{8FB6718A-A787-43EF-8EE7-BA084730347A}" dt="2023-04-09T15:22:31.985" v="1"/>
        <pc:sldMasterMkLst>
          <pc:docMk/>
          <pc:sldMasterMk cId="2452929" sldId="2147483692"/>
        </pc:sldMasterMkLst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3505640155" sldId="2147483693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1336653580" sldId="2147483694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3816334496" sldId="2147483695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1148188093" sldId="2147483696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1189938728" sldId="2147483697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706882270" sldId="2147483698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3862395915" sldId="2147483699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64589781" sldId="2147483700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3401509487" sldId="2147483701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978990031" sldId="2147483702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1666489330" sldId="2147483703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3449093785" sldId="2147483704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3994378220" sldId="2147483705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2120864943" sldId="2147483706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2321276147" sldId="2147483707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1240436970" sldId="2147483708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1329013921" sldId="2147483709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1550786901" sldId="2147483710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2599367989" sldId="2147483711"/>
          </pc:sldLayoutMkLst>
        </pc:sldLayoutChg>
        <pc:sldLayoutChg chg="add del mod replId">
          <pc:chgData name="Inamul Haque" userId="709103d3812727f9" providerId="Windows Live" clId="Web-{8FB6718A-A787-43EF-8EE7-BA084730347A}" dt="2023-04-09T15:22:31.985" v="1"/>
          <pc:sldLayoutMkLst>
            <pc:docMk/>
            <pc:sldMasterMk cId="2452929" sldId="2147483692"/>
            <pc:sldLayoutMk cId="2372432676" sldId="2147483712"/>
          </pc:sldLayoutMkLst>
        </pc:sldLayoutChg>
      </pc:sldMasterChg>
      <pc:sldMasterChg chg="add del addSldLayout delSldLayout modSldLayout">
        <pc:chgData name="Inamul Haque" userId="709103d3812727f9" providerId="Windows Live" clId="Web-{8FB6718A-A787-43EF-8EE7-BA084730347A}" dt="2023-04-09T15:37:15.442" v="84"/>
        <pc:sldMasterMkLst>
          <pc:docMk/>
          <pc:sldMasterMk cId="3425431057" sldId="2147483692"/>
        </pc:sldMasterMkLst>
        <pc:sldLayoutChg chg="add del mod replId">
          <pc:chgData name="Inamul Haque" userId="709103d3812727f9" providerId="Windows Live" clId="Web-{8FB6718A-A787-43EF-8EE7-BA084730347A}" dt="2023-04-09T15:37:15.442" v="84"/>
          <pc:sldLayoutMkLst>
            <pc:docMk/>
            <pc:sldMasterMk cId="3425431057" sldId="2147483692"/>
            <pc:sldLayoutMk cId="3069144834" sldId="2147483693"/>
          </pc:sldLayoutMkLst>
        </pc:sldLayoutChg>
        <pc:sldLayoutChg chg="add del mod replId">
          <pc:chgData name="Inamul Haque" userId="709103d3812727f9" providerId="Windows Live" clId="Web-{8FB6718A-A787-43EF-8EE7-BA084730347A}" dt="2023-04-09T15:37:15.442" v="84"/>
          <pc:sldLayoutMkLst>
            <pc:docMk/>
            <pc:sldMasterMk cId="3425431057" sldId="2147483692"/>
            <pc:sldLayoutMk cId="2985901441" sldId="2147483694"/>
          </pc:sldLayoutMkLst>
        </pc:sldLayoutChg>
        <pc:sldLayoutChg chg="add del mod replId">
          <pc:chgData name="Inamul Haque" userId="709103d3812727f9" providerId="Windows Live" clId="Web-{8FB6718A-A787-43EF-8EE7-BA084730347A}" dt="2023-04-09T15:37:15.442" v="84"/>
          <pc:sldLayoutMkLst>
            <pc:docMk/>
            <pc:sldMasterMk cId="3425431057" sldId="2147483692"/>
            <pc:sldLayoutMk cId="181419657" sldId="2147483695"/>
          </pc:sldLayoutMkLst>
        </pc:sldLayoutChg>
        <pc:sldLayoutChg chg="add del mod replId">
          <pc:chgData name="Inamul Haque" userId="709103d3812727f9" providerId="Windows Live" clId="Web-{8FB6718A-A787-43EF-8EE7-BA084730347A}" dt="2023-04-09T15:37:15.442" v="84"/>
          <pc:sldLayoutMkLst>
            <pc:docMk/>
            <pc:sldMasterMk cId="3425431057" sldId="2147483692"/>
            <pc:sldLayoutMk cId="2124435322" sldId="2147483696"/>
          </pc:sldLayoutMkLst>
        </pc:sldLayoutChg>
        <pc:sldLayoutChg chg="add del mod replId">
          <pc:chgData name="Inamul Haque" userId="709103d3812727f9" providerId="Windows Live" clId="Web-{8FB6718A-A787-43EF-8EE7-BA084730347A}" dt="2023-04-09T15:37:15.442" v="84"/>
          <pc:sldLayoutMkLst>
            <pc:docMk/>
            <pc:sldMasterMk cId="3425431057" sldId="2147483692"/>
            <pc:sldLayoutMk cId="3387831112" sldId="2147483697"/>
          </pc:sldLayoutMkLst>
        </pc:sldLayoutChg>
        <pc:sldLayoutChg chg="add del mod replId">
          <pc:chgData name="Inamul Haque" userId="709103d3812727f9" providerId="Windows Live" clId="Web-{8FB6718A-A787-43EF-8EE7-BA084730347A}" dt="2023-04-09T15:37:15.442" v="84"/>
          <pc:sldLayoutMkLst>
            <pc:docMk/>
            <pc:sldMasterMk cId="3425431057" sldId="2147483692"/>
            <pc:sldLayoutMk cId="2798824123" sldId="2147483698"/>
          </pc:sldLayoutMkLst>
        </pc:sldLayoutChg>
        <pc:sldLayoutChg chg="add del mod replId">
          <pc:chgData name="Inamul Haque" userId="709103d3812727f9" providerId="Windows Live" clId="Web-{8FB6718A-A787-43EF-8EE7-BA084730347A}" dt="2023-04-09T15:37:15.442" v="84"/>
          <pc:sldLayoutMkLst>
            <pc:docMk/>
            <pc:sldMasterMk cId="3425431057" sldId="2147483692"/>
            <pc:sldLayoutMk cId="4103107444" sldId="2147483699"/>
          </pc:sldLayoutMkLst>
        </pc:sldLayoutChg>
        <pc:sldLayoutChg chg="add del mod replId">
          <pc:chgData name="Inamul Haque" userId="709103d3812727f9" providerId="Windows Live" clId="Web-{8FB6718A-A787-43EF-8EE7-BA084730347A}" dt="2023-04-09T15:37:15.442" v="84"/>
          <pc:sldLayoutMkLst>
            <pc:docMk/>
            <pc:sldMasterMk cId="3425431057" sldId="2147483692"/>
            <pc:sldLayoutMk cId="363637781" sldId="2147483700"/>
          </pc:sldLayoutMkLst>
        </pc:sldLayoutChg>
        <pc:sldLayoutChg chg="add del mod replId">
          <pc:chgData name="Inamul Haque" userId="709103d3812727f9" providerId="Windows Live" clId="Web-{8FB6718A-A787-43EF-8EE7-BA084730347A}" dt="2023-04-09T15:37:15.442" v="84"/>
          <pc:sldLayoutMkLst>
            <pc:docMk/>
            <pc:sldMasterMk cId="3425431057" sldId="2147483692"/>
            <pc:sldLayoutMk cId="1043462793" sldId="2147483701"/>
          </pc:sldLayoutMkLst>
        </pc:sldLayoutChg>
        <pc:sldLayoutChg chg="add del mod replId">
          <pc:chgData name="Inamul Haque" userId="709103d3812727f9" providerId="Windows Live" clId="Web-{8FB6718A-A787-43EF-8EE7-BA084730347A}" dt="2023-04-09T15:37:15.442" v="84"/>
          <pc:sldLayoutMkLst>
            <pc:docMk/>
            <pc:sldMasterMk cId="3425431057" sldId="2147483692"/>
            <pc:sldLayoutMk cId="2352757502" sldId="2147483702"/>
          </pc:sldLayoutMkLst>
        </pc:sldLayoutChg>
        <pc:sldLayoutChg chg="add del mod replId">
          <pc:chgData name="Inamul Haque" userId="709103d3812727f9" providerId="Windows Live" clId="Web-{8FB6718A-A787-43EF-8EE7-BA084730347A}" dt="2023-04-09T15:37:15.442" v="84"/>
          <pc:sldLayoutMkLst>
            <pc:docMk/>
            <pc:sldMasterMk cId="3425431057" sldId="2147483692"/>
            <pc:sldLayoutMk cId="1500286360" sldId="2147483703"/>
          </pc:sldLayoutMkLst>
        </pc:sldLayoutChg>
        <pc:sldLayoutChg chg="add del mod replId">
          <pc:chgData name="Inamul Haque" userId="709103d3812727f9" providerId="Windows Live" clId="Web-{8FB6718A-A787-43EF-8EE7-BA084730347A}" dt="2023-04-09T15:37:15.442" v="84"/>
          <pc:sldLayoutMkLst>
            <pc:docMk/>
            <pc:sldMasterMk cId="3425431057" sldId="2147483692"/>
            <pc:sldLayoutMk cId="2814130349" sldId="2147483704"/>
          </pc:sldLayoutMkLst>
        </pc:sldLayoutChg>
        <pc:sldLayoutChg chg="add del mod replId">
          <pc:chgData name="Inamul Haque" userId="709103d3812727f9" providerId="Windows Live" clId="Web-{8FB6718A-A787-43EF-8EE7-BA084730347A}" dt="2023-04-09T15:37:15.442" v="84"/>
          <pc:sldLayoutMkLst>
            <pc:docMk/>
            <pc:sldMasterMk cId="3425431057" sldId="2147483692"/>
            <pc:sldLayoutMk cId="396919694" sldId="2147483705"/>
          </pc:sldLayoutMkLst>
        </pc:sldLayoutChg>
        <pc:sldLayoutChg chg="add del mod replId">
          <pc:chgData name="Inamul Haque" userId="709103d3812727f9" providerId="Windows Live" clId="Web-{8FB6718A-A787-43EF-8EE7-BA084730347A}" dt="2023-04-09T15:37:15.442" v="84"/>
          <pc:sldLayoutMkLst>
            <pc:docMk/>
            <pc:sldMasterMk cId="3425431057" sldId="2147483692"/>
            <pc:sldLayoutMk cId="744129849" sldId="2147483706"/>
          </pc:sldLayoutMkLst>
        </pc:sldLayoutChg>
      </pc:sldMasterChg>
      <pc:sldMasterChg chg="add del addSldLayout delSldLayout modSldLayout">
        <pc:chgData name="Inamul Haque" userId="709103d3812727f9" providerId="Windows Live" clId="Web-{8FB6718A-A787-43EF-8EE7-BA084730347A}" dt="2023-04-09T15:38:33.695" v="98"/>
        <pc:sldMasterMkLst>
          <pc:docMk/>
          <pc:sldMasterMk cId="887850370" sldId="2147483707"/>
        </pc:sldMasterMkLst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1467866456" sldId="2147483708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2245232207" sldId="2147483709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568478692" sldId="2147483710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496649269" sldId="2147483711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2295808667" sldId="2147483712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2640782837" sldId="2147483713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1280396927" sldId="2147483714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1256783678" sldId="2147483715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2915146052" sldId="2147483716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101489396" sldId="2147483717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4074557887" sldId="2147483718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953921232" sldId="2147483719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4149004502" sldId="2147483720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3053003902" sldId="2147483721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281335175" sldId="2147483722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1385080042" sldId="2147483723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2816205797" sldId="2147483724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2183553989" sldId="2147483725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2821875407" sldId="2147483726"/>
          </pc:sldLayoutMkLst>
        </pc:sldLayoutChg>
        <pc:sldLayoutChg chg="add del mod replId">
          <pc:chgData name="Inamul Haque" userId="709103d3812727f9" providerId="Windows Live" clId="Web-{8FB6718A-A787-43EF-8EE7-BA084730347A}" dt="2023-04-09T15:38:33.695" v="98"/>
          <pc:sldLayoutMkLst>
            <pc:docMk/>
            <pc:sldMasterMk cId="887850370" sldId="2147483707"/>
            <pc:sldLayoutMk cId="4025324993" sldId="2147483727"/>
          </pc:sldLayoutMkLst>
        </pc:sldLayoutChg>
      </pc:sldMasterChg>
      <pc:sldMasterChg chg="add del addSldLayout delSldLayout modSldLayout">
        <pc:chgData name="Inamul Haque" userId="709103d3812727f9" providerId="Windows Live" clId="Web-{8FB6718A-A787-43EF-8EE7-BA084730347A}" dt="2023-04-09T15:23:15.737" v="4"/>
        <pc:sldMasterMkLst>
          <pc:docMk/>
          <pc:sldMasterMk cId="2234718121" sldId="2147483707"/>
        </pc:sldMasterMkLst>
        <pc:sldLayoutChg chg="add del mod replId">
          <pc:chgData name="Inamul Haque" userId="709103d3812727f9" providerId="Windows Live" clId="Web-{8FB6718A-A787-43EF-8EE7-BA084730347A}" dt="2023-04-09T15:23:15.737" v="4"/>
          <pc:sldLayoutMkLst>
            <pc:docMk/>
            <pc:sldMasterMk cId="2234718121" sldId="2147483707"/>
            <pc:sldLayoutMk cId="4091535310" sldId="2147483708"/>
          </pc:sldLayoutMkLst>
        </pc:sldLayoutChg>
        <pc:sldLayoutChg chg="add del mod replId">
          <pc:chgData name="Inamul Haque" userId="709103d3812727f9" providerId="Windows Live" clId="Web-{8FB6718A-A787-43EF-8EE7-BA084730347A}" dt="2023-04-09T15:23:15.737" v="4"/>
          <pc:sldLayoutMkLst>
            <pc:docMk/>
            <pc:sldMasterMk cId="2234718121" sldId="2147483707"/>
            <pc:sldLayoutMk cId="1940486699" sldId="2147483709"/>
          </pc:sldLayoutMkLst>
        </pc:sldLayoutChg>
        <pc:sldLayoutChg chg="add del mod replId">
          <pc:chgData name="Inamul Haque" userId="709103d3812727f9" providerId="Windows Live" clId="Web-{8FB6718A-A787-43EF-8EE7-BA084730347A}" dt="2023-04-09T15:23:15.737" v="4"/>
          <pc:sldLayoutMkLst>
            <pc:docMk/>
            <pc:sldMasterMk cId="2234718121" sldId="2147483707"/>
            <pc:sldLayoutMk cId="1325444179" sldId="2147483710"/>
          </pc:sldLayoutMkLst>
        </pc:sldLayoutChg>
        <pc:sldLayoutChg chg="add del mod replId">
          <pc:chgData name="Inamul Haque" userId="709103d3812727f9" providerId="Windows Live" clId="Web-{8FB6718A-A787-43EF-8EE7-BA084730347A}" dt="2023-04-09T15:23:15.737" v="4"/>
          <pc:sldLayoutMkLst>
            <pc:docMk/>
            <pc:sldMasterMk cId="2234718121" sldId="2147483707"/>
            <pc:sldLayoutMk cId="3335508764" sldId="2147483711"/>
          </pc:sldLayoutMkLst>
        </pc:sldLayoutChg>
        <pc:sldLayoutChg chg="add del mod replId">
          <pc:chgData name="Inamul Haque" userId="709103d3812727f9" providerId="Windows Live" clId="Web-{8FB6718A-A787-43EF-8EE7-BA084730347A}" dt="2023-04-09T15:23:15.737" v="4"/>
          <pc:sldLayoutMkLst>
            <pc:docMk/>
            <pc:sldMasterMk cId="2234718121" sldId="2147483707"/>
            <pc:sldLayoutMk cId="498162447" sldId="2147483712"/>
          </pc:sldLayoutMkLst>
        </pc:sldLayoutChg>
        <pc:sldLayoutChg chg="add del mod replId">
          <pc:chgData name="Inamul Haque" userId="709103d3812727f9" providerId="Windows Live" clId="Web-{8FB6718A-A787-43EF-8EE7-BA084730347A}" dt="2023-04-09T15:23:15.737" v="4"/>
          <pc:sldLayoutMkLst>
            <pc:docMk/>
            <pc:sldMasterMk cId="2234718121" sldId="2147483707"/>
            <pc:sldLayoutMk cId="3446774017" sldId="2147483713"/>
          </pc:sldLayoutMkLst>
        </pc:sldLayoutChg>
        <pc:sldLayoutChg chg="add del mod replId">
          <pc:chgData name="Inamul Haque" userId="709103d3812727f9" providerId="Windows Live" clId="Web-{8FB6718A-A787-43EF-8EE7-BA084730347A}" dt="2023-04-09T15:23:15.737" v="4"/>
          <pc:sldLayoutMkLst>
            <pc:docMk/>
            <pc:sldMasterMk cId="2234718121" sldId="2147483707"/>
            <pc:sldLayoutMk cId="3932825148" sldId="2147483714"/>
          </pc:sldLayoutMkLst>
        </pc:sldLayoutChg>
        <pc:sldLayoutChg chg="add del mod replId">
          <pc:chgData name="Inamul Haque" userId="709103d3812727f9" providerId="Windows Live" clId="Web-{8FB6718A-A787-43EF-8EE7-BA084730347A}" dt="2023-04-09T15:23:15.737" v="4"/>
          <pc:sldLayoutMkLst>
            <pc:docMk/>
            <pc:sldMasterMk cId="2234718121" sldId="2147483707"/>
            <pc:sldLayoutMk cId="3860518672" sldId="2147483715"/>
          </pc:sldLayoutMkLst>
        </pc:sldLayoutChg>
        <pc:sldLayoutChg chg="add del mod replId">
          <pc:chgData name="Inamul Haque" userId="709103d3812727f9" providerId="Windows Live" clId="Web-{8FB6718A-A787-43EF-8EE7-BA084730347A}" dt="2023-04-09T15:23:15.737" v="4"/>
          <pc:sldLayoutMkLst>
            <pc:docMk/>
            <pc:sldMasterMk cId="2234718121" sldId="2147483707"/>
            <pc:sldLayoutMk cId="1053858670" sldId="2147483716"/>
          </pc:sldLayoutMkLst>
        </pc:sldLayoutChg>
        <pc:sldLayoutChg chg="add del mod replId">
          <pc:chgData name="Inamul Haque" userId="709103d3812727f9" providerId="Windows Live" clId="Web-{8FB6718A-A787-43EF-8EE7-BA084730347A}" dt="2023-04-09T15:23:15.737" v="4"/>
          <pc:sldLayoutMkLst>
            <pc:docMk/>
            <pc:sldMasterMk cId="2234718121" sldId="2147483707"/>
            <pc:sldLayoutMk cId="1539389679" sldId="2147483717"/>
          </pc:sldLayoutMkLst>
        </pc:sldLayoutChg>
        <pc:sldLayoutChg chg="add del mod replId">
          <pc:chgData name="Inamul Haque" userId="709103d3812727f9" providerId="Windows Live" clId="Web-{8FB6718A-A787-43EF-8EE7-BA084730347A}" dt="2023-04-09T15:23:15.737" v="4"/>
          <pc:sldLayoutMkLst>
            <pc:docMk/>
            <pc:sldMasterMk cId="2234718121" sldId="2147483707"/>
            <pc:sldLayoutMk cId="2246661772" sldId="2147483718"/>
          </pc:sldLayoutMkLst>
        </pc:sldLayoutChg>
        <pc:sldLayoutChg chg="add del mod replId">
          <pc:chgData name="Inamul Haque" userId="709103d3812727f9" providerId="Windows Live" clId="Web-{8FB6718A-A787-43EF-8EE7-BA084730347A}" dt="2023-04-09T15:23:15.737" v="4"/>
          <pc:sldLayoutMkLst>
            <pc:docMk/>
            <pc:sldMasterMk cId="2234718121" sldId="2147483707"/>
            <pc:sldLayoutMk cId="278760748" sldId="2147483719"/>
          </pc:sldLayoutMkLst>
        </pc:sldLayoutChg>
        <pc:sldLayoutChg chg="add del mod replId">
          <pc:chgData name="Inamul Haque" userId="709103d3812727f9" providerId="Windows Live" clId="Web-{8FB6718A-A787-43EF-8EE7-BA084730347A}" dt="2023-04-09T15:23:15.737" v="4"/>
          <pc:sldLayoutMkLst>
            <pc:docMk/>
            <pc:sldMasterMk cId="2234718121" sldId="2147483707"/>
            <pc:sldLayoutMk cId="3723631726" sldId="2147483720"/>
          </pc:sldLayoutMkLst>
        </pc:sldLayoutChg>
        <pc:sldLayoutChg chg="add del mod replId">
          <pc:chgData name="Inamul Haque" userId="709103d3812727f9" providerId="Windows Live" clId="Web-{8FB6718A-A787-43EF-8EE7-BA084730347A}" dt="2023-04-09T15:23:15.737" v="4"/>
          <pc:sldLayoutMkLst>
            <pc:docMk/>
            <pc:sldMasterMk cId="2234718121" sldId="2147483707"/>
            <pc:sldLayoutMk cId="3807707792" sldId="2147483721"/>
          </pc:sldLayoutMkLst>
        </pc:sldLayoutChg>
      </pc:sldMasterChg>
      <pc:sldMasterChg chg="add del addSldLayout delSldLayout modSldLayout">
        <pc:chgData name="Inamul Haque" userId="709103d3812727f9" providerId="Windows Live" clId="Web-{8FB6718A-A787-43EF-8EE7-BA084730347A}" dt="2023-04-09T15:38:51.867" v="99"/>
        <pc:sldMasterMkLst>
          <pc:docMk/>
          <pc:sldMasterMk cId="1045892701" sldId="2147483728"/>
        </pc:sldMasterMkLst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2417701025" sldId="2147483729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122740122" sldId="2147483730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873771519" sldId="2147483731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3756560138" sldId="2147483732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1390321671" sldId="2147483733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3779856956" sldId="2147483734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1294908336" sldId="2147483735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3160191164" sldId="2147483736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521915777" sldId="2147483737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765284169" sldId="2147483738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2535147484" sldId="2147483739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3385084216" sldId="2147483740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780845401" sldId="2147483741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2861833383" sldId="2147483742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2689338330" sldId="2147483743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675834426" sldId="2147483744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3262565565" sldId="2147483745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2286559631" sldId="2147483746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2812232302" sldId="2147483747"/>
          </pc:sldLayoutMkLst>
        </pc:sldLayoutChg>
        <pc:sldLayoutChg chg="add del mod replId">
          <pc:chgData name="Inamul Haque" userId="709103d3812727f9" providerId="Windows Live" clId="Web-{8FB6718A-A787-43EF-8EE7-BA084730347A}" dt="2023-04-09T15:38:51.867" v="99"/>
          <pc:sldLayoutMkLst>
            <pc:docMk/>
            <pc:sldMasterMk cId="1045892701" sldId="2147483728"/>
            <pc:sldLayoutMk cId="2066433290" sldId="2147483748"/>
          </pc:sldLayoutMkLst>
        </pc:sldLayoutChg>
      </pc:sldMasterChg>
      <pc:sldMasterChg chg="add del addSldLayout delSldLayout modSldLayout">
        <pc:chgData name="Inamul Haque" userId="709103d3812727f9" providerId="Windows Live" clId="Web-{8FB6718A-A787-43EF-8EE7-BA084730347A}" dt="2023-04-09T15:39:13.759" v="100"/>
        <pc:sldMasterMkLst>
          <pc:docMk/>
          <pc:sldMasterMk cId="2971255084" sldId="2147483749"/>
        </pc:sldMasterMkLst>
        <pc:sldLayoutChg chg="add del mod replId">
          <pc:chgData name="Inamul Haque" userId="709103d3812727f9" providerId="Windows Live" clId="Web-{8FB6718A-A787-43EF-8EE7-BA084730347A}" dt="2023-04-09T15:39:13.759" v="100"/>
          <pc:sldLayoutMkLst>
            <pc:docMk/>
            <pc:sldMasterMk cId="2971255084" sldId="2147483749"/>
            <pc:sldLayoutMk cId="3849662684" sldId="2147483750"/>
          </pc:sldLayoutMkLst>
        </pc:sldLayoutChg>
        <pc:sldLayoutChg chg="add del mod replId">
          <pc:chgData name="Inamul Haque" userId="709103d3812727f9" providerId="Windows Live" clId="Web-{8FB6718A-A787-43EF-8EE7-BA084730347A}" dt="2023-04-09T15:39:13.759" v="100"/>
          <pc:sldLayoutMkLst>
            <pc:docMk/>
            <pc:sldMasterMk cId="2971255084" sldId="2147483749"/>
            <pc:sldLayoutMk cId="3708665804" sldId="2147483751"/>
          </pc:sldLayoutMkLst>
        </pc:sldLayoutChg>
        <pc:sldLayoutChg chg="add del mod replId">
          <pc:chgData name="Inamul Haque" userId="709103d3812727f9" providerId="Windows Live" clId="Web-{8FB6718A-A787-43EF-8EE7-BA084730347A}" dt="2023-04-09T15:39:13.759" v="100"/>
          <pc:sldLayoutMkLst>
            <pc:docMk/>
            <pc:sldMasterMk cId="2971255084" sldId="2147483749"/>
            <pc:sldLayoutMk cId="1857394250" sldId="2147483752"/>
          </pc:sldLayoutMkLst>
        </pc:sldLayoutChg>
        <pc:sldLayoutChg chg="add del mod replId">
          <pc:chgData name="Inamul Haque" userId="709103d3812727f9" providerId="Windows Live" clId="Web-{8FB6718A-A787-43EF-8EE7-BA084730347A}" dt="2023-04-09T15:39:13.759" v="100"/>
          <pc:sldLayoutMkLst>
            <pc:docMk/>
            <pc:sldMasterMk cId="2971255084" sldId="2147483749"/>
            <pc:sldLayoutMk cId="4125929497" sldId="2147483753"/>
          </pc:sldLayoutMkLst>
        </pc:sldLayoutChg>
        <pc:sldLayoutChg chg="add del mod replId">
          <pc:chgData name="Inamul Haque" userId="709103d3812727f9" providerId="Windows Live" clId="Web-{8FB6718A-A787-43EF-8EE7-BA084730347A}" dt="2023-04-09T15:39:13.759" v="100"/>
          <pc:sldLayoutMkLst>
            <pc:docMk/>
            <pc:sldMasterMk cId="2971255084" sldId="2147483749"/>
            <pc:sldLayoutMk cId="3783085127" sldId="2147483754"/>
          </pc:sldLayoutMkLst>
        </pc:sldLayoutChg>
        <pc:sldLayoutChg chg="add del mod replId">
          <pc:chgData name="Inamul Haque" userId="709103d3812727f9" providerId="Windows Live" clId="Web-{8FB6718A-A787-43EF-8EE7-BA084730347A}" dt="2023-04-09T15:39:13.759" v="100"/>
          <pc:sldLayoutMkLst>
            <pc:docMk/>
            <pc:sldMasterMk cId="2971255084" sldId="2147483749"/>
            <pc:sldLayoutMk cId="1019075190" sldId="2147483755"/>
          </pc:sldLayoutMkLst>
        </pc:sldLayoutChg>
        <pc:sldLayoutChg chg="add del mod replId">
          <pc:chgData name="Inamul Haque" userId="709103d3812727f9" providerId="Windows Live" clId="Web-{8FB6718A-A787-43EF-8EE7-BA084730347A}" dt="2023-04-09T15:39:13.759" v="100"/>
          <pc:sldLayoutMkLst>
            <pc:docMk/>
            <pc:sldMasterMk cId="2971255084" sldId="2147483749"/>
            <pc:sldLayoutMk cId="121377806" sldId="2147483756"/>
          </pc:sldLayoutMkLst>
        </pc:sldLayoutChg>
        <pc:sldLayoutChg chg="add del mod replId">
          <pc:chgData name="Inamul Haque" userId="709103d3812727f9" providerId="Windows Live" clId="Web-{8FB6718A-A787-43EF-8EE7-BA084730347A}" dt="2023-04-09T15:39:13.759" v="100"/>
          <pc:sldLayoutMkLst>
            <pc:docMk/>
            <pc:sldMasterMk cId="2971255084" sldId="2147483749"/>
            <pc:sldLayoutMk cId="3005831935" sldId="2147483757"/>
          </pc:sldLayoutMkLst>
        </pc:sldLayoutChg>
        <pc:sldLayoutChg chg="add del mod replId">
          <pc:chgData name="Inamul Haque" userId="709103d3812727f9" providerId="Windows Live" clId="Web-{8FB6718A-A787-43EF-8EE7-BA084730347A}" dt="2023-04-09T15:39:13.759" v="100"/>
          <pc:sldLayoutMkLst>
            <pc:docMk/>
            <pc:sldMasterMk cId="2971255084" sldId="2147483749"/>
            <pc:sldLayoutMk cId="23184055" sldId="2147483758"/>
          </pc:sldLayoutMkLst>
        </pc:sldLayoutChg>
        <pc:sldLayoutChg chg="add del mod replId">
          <pc:chgData name="Inamul Haque" userId="709103d3812727f9" providerId="Windows Live" clId="Web-{8FB6718A-A787-43EF-8EE7-BA084730347A}" dt="2023-04-09T15:39:13.759" v="100"/>
          <pc:sldLayoutMkLst>
            <pc:docMk/>
            <pc:sldMasterMk cId="2971255084" sldId="2147483749"/>
            <pc:sldLayoutMk cId="2076598763" sldId="2147483759"/>
          </pc:sldLayoutMkLst>
        </pc:sldLayoutChg>
        <pc:sldLayoutChg chg="add del mod replId">
          <pc:chgData name="Inamul Haque" userId="709103d3812727f9" providerId="Windows Live" clId="Web-{8FB6718A-A787-43EF-8EE7-BA084730347A}" dt="2023-04-09T15:39:13.759" v="100"/>
          <pc:sldLayoutMkLst>
            <pc:docMk/>
            <pc:sldMasterMk cId="2971255084" sldId="2147483749"/>
            <pc:sldLayoutMk cId="1387333212" sldId="2147483760"/>
          </pc:sldLayoutMkLst>
        </pc:sldLayoutChg>
        <pc:sldLayoutChg chg="add del mod replId">
          <pc:chgData name="Inamul Haque" userId="709103d3812727f9" providerId="Windows Live" clId="Web-{8FB6718A-A787-43EF-8EE7-BA084730347A}" dt="2023-04-09T15:39:13.759" v="100"/>
          <pc:sldLayoutMkLst>
            <pc:docMk/>
            <pc:sldMasterMk cId="2971255084" sldId="2147483749"/>
            <pc:sldLayoutMk cId="130025082" sldId="2147483761"/>
          </pc:sldLayoutMkLst>
        </pc:sldLayoutChg>
        <pc:sldLayoutChg chg="add del mod replId">
          <pc:chgData name="Inamul Haque" userId="709103d3812727f9" providerId="Windows Live" clId="Web-{8FB6718A-A787-43EF-8EE7-BA084730347A}" dt="2023-04-09T15:39:13.759" v="100"/>
          <pc:sldLayoutMkLst>
            <pc:docMk/>
            <pc:sldMasterMk cId="2971255084" sldId="2147483749"/>
            <pc:sldLayoutMk cId="4223421747" sldId="2147483762"/>
          </pc:sldLayoutMkLst>
        </pc:sldLayoutChg>
        <pc:sldLayoutChg chg="add del mod replId">
          <pc:chgData name="Inamul Haque" userId="709103d3812727f9" providerId="Windows Live" clId="Web-{8FB6718A-A787-43EF-8EE7-BA084730347A}" dt="2023-04-09T15:39:13.759" v="100"/>
          <pc:sldLayoutMkLst>
            <pc:docMk/>
            <pc:sldMasterMk cId="2971255084" sldId="2147483749"/>
            <pc:sldLayoutMk cId="1707370438" sldId="2147483763"/>
          </pc:sldLayoutMkLst>
        </pc:sldLayoutChg>
      </pc:sldMasterChg>
      <pc:sldMasterChg chg="add del addSldLayout delSldLayout modSldLayout">
        <pc:chgData name="Inamul Haque" userId="709103d3812727f9" providerId="Windows Live" clId="Web-{8FB6718A-A787-43EF-8EE7-BA084730347A}" dt="2023-04-09T16:30:48.395" v="951"/>
        <pc:sldMasterMkLst>
          <pc:docMk/>
          <pc:sldMasterMk cId="2974939711" sldId="2147483764"/>
        </pc:sldMasterMkLst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3516395791" sldId="2147483765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4180115061" sldId="2147483766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3509441470" sldId="2147483767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585958958" sldId="2147483768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1317329590" sldId="2147483769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3233325309" sldId="2147483770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2320450143" sldId="2147483771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487418707" sldId="2147483772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1336187602" sldId="2147483773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1204584076" sldId="2147483774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1872525360" sldId="2147483775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3314568707" sldId="2147483776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162382745" sldId="2147483777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2699699435" sldId="2147483778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1173916996" sldId="2147483779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2238153111" sldId="2147483780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19291306" sldId="2147483781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1990170935" sldId="2147483782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3665607436" sldId="2147483783"/>
          </pc:sldLayoutMkLst>
        </pc:sldLayoutChg>
        <pc:sldLayoutChg chg="add del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2974939711" sldId="2147483764"/>
            <pc:sldLayoutMk cId="1596962278" sldId="2147483784"/>
          </pc:sldLayoutMkLst>
        </pc:sldLayoutChg>
      </pc:sldMasterChg>
      <pc:sldMasterChg chg="add addSldLayout modSldLayout">
        <pc:chgData name="Inamul Haque" userId="709103d3812727f9" providerId="Windows Live" clId="Web-{8FB6718A-A787-43EF-8EE7-BA084730347A}" dt="2023-04-09T16:30:48.395" v="951"/>
        <pc:sldMasterMkLst>
          <pc:docMk/>
          <pc:sldMasterMk cId="1908966970" sldId="2147483785"/>
        </pc:sldMasterMkLst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1224662423" sldId="2147483786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3398564622" sldId="2147483787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3885991559" sldId="2147483788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2463637690" sldId="2147483789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938042905" sldId="2147483790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2009655971" sldId="2147483791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2468516894" sldId="2147483792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3017256341" sldId="2147483793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1582503213" sldId="2147483794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4277060601" sldId="2147483795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1598359109" sldId="2147483796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3668402825" sldId="2147483797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894192101" sldId="2147483798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4022075014" sldId="2147483799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1255369015" sldId="2147483800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2449305367" sldId="2147483801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2126481738" sldId="2147483802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1227730501" sldId="2147483803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525726723" sldId="2147483804"/>
          </pc:sldLayoutMkLst>
        </pc:sldLayoutChg>
        <pc:sldLayoutChg chg="add mod replId">
          <pc:chgData name="Inamul Haque" userId="709103d3812727f9" providerId="Windows Live" clId="Web-{8FB6718A-A787-43EF-8EE7-BA084730347A}" dt="2023-04-09T16:30:48.395" v="951"/>
          <pc:sldLayoutMkLst>
            <pc:docMk/>
            <pc:sldMasterMk cId="1908966970" sldId="2147483785"/>
            <pc:sldLayoutMk cId="3419974267" sldId="214748380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8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1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442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9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9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941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4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11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16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138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557734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34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4096129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53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1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03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9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5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06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5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7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  <p:sldLayoutId id="2147483888" r:id="rId19"/>
    <p:sldLayoutId id="2147483889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Basic Details of the Team and Problem Statement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4726638" cy="331893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  <a:sym typeface="Franklin Gothic"/>
              </a:rPr>
              <a:t>PSID: KVH-008</a:t>
            </a:r>
            <a:endParaRPr 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br>
              <a:rPr lang="en-US" sz="1500" b="1" dirty="0">
                <a:latin typeface="+mn-lt"/>
                <a:ea typeface="+mn-ea"/>
                <a:cs typeface="+mn-cs"/>
              </a:rPr>
            </a:b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  <a:sym typeface="Franklin Gothic"/>
              </a:rPr>
              <a:t>Problem Statement Title: Malware Analysis Tool</a:t>
            </a:r>
            <a:br>
              <a:rPr lang="en-US" sz="1500" b="1" dirty="0">
                <a:latin typeface="+mn-lt"/>
                <a:ea typeface="+mn-ea"/>
                <a:cs typeface="+mn-cs"/>
              </a:rPr>
            </a:br>
            <a:endParaRPr lang="en-US" sz="15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  <a:sym typeface="Franklin Gothic"/>
              </a:rPr>
              <a:t>Team Name: Hugs for Bugs</a:t>
            </a:r>
            <a:endParaRPr 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br>
              <a:rPr lang="en-US" sz="1500" b="1" dirty="0">
                <a:latin typeface="+mn-lt"/>
                <a:ea typeface="+mn-ea"/>
                <a:cs typeface="+mn-cs"/>
              </a:rPr>
            </a:b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  <a:sym typeface="Franklin Gothic"/>
              </a:rPr>
              <a:t>Team Leader Name: Anwarul Haque</a:t>
            </a:r>
            <a:endParaRPr lang="en-US" sz="1500" b="1" dirty="0" err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br>
              <a:rPr lang="en-US" sz="1500" b="1" dirty="0">
                <a:latin typeface="+mn-lt"/>
                <a:ea typeface="+mn-ea"/>
                <a:cs typeface="+mn-cs"/>
              </a:rPr>
            </a:b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  <a:sym typeface="Franklin Gothic"/>
              </a:rPr>
              <a:t>Institute Code (AISHE): C-6198</a:t>
            </a:r>
            <a:endParaRPr 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br>
              <a:rPr lang="en-US" sz="1500" b="1" dirty="0">
                <a:latin typeface="+mn-lt"/>
                <a:ea typeface="+mn-ea"/>
                <a:cs typeface="+mn-cs"/>
              </a:rPr>
            </a:b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  <a:sym typeface="Franklin Gothic"/>
              </a:rPr>
              <a:t>Institute Name: Techno International New Town</a:t>
            </a:r>
            <a:endParaRPr 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500" b="1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  <a:sym typeface="Franklin Gothic"/>
            </a:endParaRP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8A005280-2E1F-5C90-90A9-5F0341FD5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617446"/>
            <a:ext cx="4737846" cy="3203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8287" y="315261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655831" y="924084"/>
            <a:ext cx="5842341" cy="51024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lt2"/>
              </a:buClr>
              <a:buSzPts val="1800"/>
            </a:pPr>
            <a:endParaRPr lang="en-US" sz="1800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>
              <a:spcBef>
                <a:spcPts val="0"/>
              </a:spcBef>
              <a:buSzPts val="1800"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    Describe your idea/Solution/Prototype here: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tx1"/>
              </a:solidFill>
              <a:latin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1"/>
              </a:solidFill>
            </a:endParaRPr>
          </a:p>
          <a:p>
            <a:pPr marL="285750" indent="-285750">
              <a:buClr>
                <a:srgbClr val="000000"/>
              </a:buClr>
              <a:buFont typeface="Noto Sans Symbols"/>
              <a:buChar char="⮚"/>
            </a:pPr>
            <a:r>
              <a:rPr lang="en-US" sz="1400" dirty="0"/>
              <a:t>The solution briefly describes a fileless malware detection method based on feature analysis using machine learning.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Clr>
                <a:srgbClr val="000000"/>
              </a:buClr>
              <a:buFont typeface="Noto Sans Symbols"/>
              <a:buChar char="⮚"/>
            </a:pPr>
            <a:r>
              <a:rPr lang="en-US" sz="1400" dirty="0"/>
              <a:t>Dynamic analysis of the malwares using a virtual machine (cuckoo sandbox) to capture the behavior patterns.</a:t>
            </a:r>
          </a:p>
          <a:p>
            <a:pPr marL="285750" indent="-285750">
              <a:buClr>
                <a:srgbClr val="000000"/>
              </a:buClr>
              <a:buFont typeface="Noto Sans Symbols"/>
              <a:buChar char="⮚"/>
            </a:pPr>
            <a:r>
              <a:rPr lang="en-US" sz="1400" dirty="0"/>
              <a:t>Desired features are extracted using Volatility, a memory forensics tool. </a:t>
            </a:r>
          </a:p>
          <a:p>
            <a:pPr marL="285750" indent="-285750">
              <a:buClr>
                <a:srgbClr val="000000"/>
              </a:buClr>
              <a:buFont typeface="Noto Sans Symbols"/>
              <a:buChar char="⮚"/>
            </a:pPr>
            <a:r>
              <a:rPr lang="en-US" sz="1400" dirty="0"/>
              <a:t>Memory forensics is an effective way to detect fileless malware which analyzes computer memory contents to identify and extract malicious activity. </a:t>
            </a:r>
          </a:p>
          <a:p>
            <a:pPr marL="285750" indent="-285750">
              <a:buClr>
                <a:srgbClr val="000000"/>
              </a:buClr>
              <a:buFont typeface="Noto Sans Symbols"/>
              <a:buChar char="⮚"/>
            </a:pPr>
            <a:r>
              <a:rPr lang="en-US" sz="1400" dirty="0"/>
              <a:t>The resultant file is then trained and tested using ensemble ML methods to obtain best results on the performance metrices.</a:t>
            </a:r>
          </a:p>
          <a:p>
            <a:pPr marL="285750" indent="-285750">
              <a:buClr>
                <a:srgbClr val="000000"/>
              </a:buClr>
              <a:buFont typeface="Noto Sans Symbols"/>
              <a:buChar char="⮚"/>
            </a:pPr>
            <a:r>
              <a:rPr lang="en-US" sz="1400" dirty="0"/>
              <a:t>Finally honeypots are used for collection of binary executables and labelling into the corresponding malware.</a:t>
            </a:r>
          </a:p>
          <a:p>
            <a:pPr marL="285750" indent="-285750">
              <a:buClr>
                <a:srgbClr val="000000"/>
              </a:buClr>
              <a:buFont typeface="Noto Sans Symbols"/>
              <a:buChar char="⮚"/>
            </a:pPr>
            <a:endParaRPr lang="en-US" sz="140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2</a:t>
            </a:fld>
            <a:endParaRPr dirty="0"/>
          </a:p>
        </p:txBody>
      </p:sp>
      <p:sp>
        <p:nvSpPr>
          <p:cNvPr id="221" name="Google Shape;221;p2"/>
          <p:cNvSpPr txBox="1"/>
          <p:nvPr/>
        </p:nvSpPr>
        <p:spPr>
          <a:xfrm>
            <a:off x="6674395" y="3196622"/>
            <a:ext cx="46891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ranklin Gothic"/>
              </a:rPr>
              <a:t>Architecture Diagram of our Approach</a:t>
            </a:r>
          </a:p>
        </p:txBody>
      </p:sp>
      <p:sp>
        <p:nvSpPr>
          <p:cNvPr id="222" name="Google Shape;222;p2"/>
          <p:cNvSpPr txBox="1"/>
          <p:nvPr/>
        </p:nvSpPr>
        <p:spPr>
          <a:xfrm>
            <a:off x="6886020" y="3661379"/>
            <a:ext cx="4322450" cy="23651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lt2"/>
              </a:buClr>
              <a:buSzPts val="1800"/>
            </a:pPr>
            <a:endParaRPr lang="en-US" sz="1800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>
              <a:buSzPts val="1800"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   </a:t>
            </a:r>
            <a:r>
              <a:rPr lang="en-US" sz="18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000" dirty="0">
              <a:solidFill>
                <a:schemeClr val="dk1"/>
              </a:solidFill>
              <a:latin typeface="Libre Franklin"/>
            </a:endParaRPr>
          </a:p>
          <a:p>
            <a:pPr>
              <a:buSzPts val="1800"/>
            </a:pPr>
            <a:endParaRPr lang="en-US" sz="1200" dirty="0">
              <a:solidFill>
                <a:schemeClr val="dk1"/>
              </a:solidFill>
              <a:latin typeface="Libre Franklin"/>
            </a:endParaRPr>
          </a:p>
          <a:p>
            <a:pPr marL="285750" indent="-285750">
              <a:buSzPts val="18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dk1"/>
                </a:solidFill>
                <a:latin typeface="Libre Franklin"/>
              </a:rPr>
              <a:t>Dynamic analysis of fileless malware  </a:t>
            </a:r>
          </a:p>
          <a:p>
            <a:pPr marL="285750" indent="-285750">
              <a:buSzPts val="1800"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dk1"/>
              </a:solidFill>
              <a:latin typeface="Libre Franklin"/>
            </a:endParaRPr>
          </a:p>
          <a:p>
            <a:pPr marL="285750" indent="-285750">
              <a:buSzPts val="18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dk1"/>
                </a:solidFill>
                <a:latin typeface="Libre Franklin"/>
              </a:rPr>
              <a:t>Feature extraction methods</a:t>
            </a:r>
          </a:p>
          <a:p>
            <a:pPr marL="285750" indent="-285750">
              <a:buSzPts val="1800"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dk1"/>
              </a:solidFill>
              <a:latin typeface="Libre Franklin"/>
            </a:endParaRPr>
          </a:p>
          <a:p>
            <a:pPr marL="285750" indent="-285750">
              <a:buSzPts val="18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dk1"/>
                </a:solidFill>
                <a:latin typeface="Libre Franklin"/>
              </a:rPr>
              <a:t>Ensemble machine learning methods for classification of fileless malware and benign file.</a:t>
            </a:r>
          </a:p>
          <a:p>
            <a:pPr marL="285750" indent="-285750">
              <a:buSzPts val="1800"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dk1"/>
              </a:solidFill>
              <a:latin typeface="Libre Franklin"/>
            </a:endParaRPr>
          </a:p>
          <a:p>
            <a:pPr marL="285750" indent="-285750">
              <a:buSzPts val="18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dk1"/>
                </a:solidFill>
                <a:latin typeface="Libre Franklin"/>
              </a:rPr>
              <a:t>Language used – Python</a:t>
            </a:r>
          </a:p>
          <a:p>
            <a:pPr>
              <a:buSzPts val="1800"/>
            </a:pPr>
            <a:endParaRPr lang="en-US" dirty="0">
              <a:solidFill>
                <a:schemeClr val="dk1"/>
              </a:solidFill>
              <a:latin typeface="Libre Franklin"/>
            </a:endParaRPr>
          </a:p>
          <a:p>
            <a:pPr marL="285750" indent="-285750">
              <a:buSzPts val="18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dk1"/>
              </a:solidFill>
              <a:latin typeface="Libre Franklin"/>
            </a:endParaRPr>
          </a:p>
          <a:p>
            <a:pPr marL="285750" indent="-285750">
              <a:spcBef>
                <a:spcPts val="1000"/>
              </a:spcBef>
              <a:buSzPts val="1600"/>
              <a:buFont typeface="Noto Sans Symbols"/>
              <a:buChar char="⮚"/>
            </a:pPr>
            <a:endParaRPr lang="en-US" dirty="0">
              <a:solidFill>
                <a:schemeClr val="dk1"/>
              </a:solidFill>
            </a:endParaRPr>
          </a:p>
          <a:p>
            <a:pPr>
              <a:spcBef>
                <a:spcPts val="1000"/>
              </a:spcBef>
              <a:buClr>
                <a:prstClr val="black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2529AAFD-A72F-E87C-56C7-DA21B196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699" y="598602"/>
            <a:ext cx="5068783" cy="25980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69819" y="277091"/>
            <a:ext cx="497922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672937" y="1190839"/>
            <a:ext cx="5553199" cy="48249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0">
              <a:buClr>
                <a:srgbClr val="000000"/>
              </a:buClr>
            </a:pPr>
            <a:endParaRPr lang="en-US" sz="1400" dirty="0"/>
          </a:p>
          <a:p>
            <a:pPr marL="5143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Threat Hunting - </a:t>
            </a:r>
            <a:r>
              <a:rPr lang="en-US" sz="1400" dirty="0"/>
              <a:t>Fileless malware analysis can expose behavior and artifacts which directly effects the main memory of the system.</a:t>
            </a:r>
            <a:br>
              <a:rPr lang="en-US" sz="1400" dirty="0"/>
            </a:br>
            <a:endParaRPr lang="en-US" sz="1400" dirty="0"/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dirty="0"/>
              <a:t> </a:t>
            </a:r>
            <a:r>
              <a:rPr lang="en-US" b="1" dirty="0"/>
              <a:t>Incident Response - </a:t>
            </a:r>
            <a:r>
              <a:rPr lang="en-US" sz="1400" dirty="0"/>
              <a:t>The goal of the incident response (IR) team is to provide root cause analysis, determine impact and succeed in remediation and recovery. </a:t>
            </a:r>
          </a:p>
          <a:p>
            <a:pPr marL="228600" indent="0">
              <a:buClr>
                <a:srgbClr val="000000"/>
              </a:buClr>
            </a:pPr>
            <a:endParaRPr lang="en-US" sz="1400" dirty="0"/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b="1" dirty="0"/>
              <a:t>Malware Research - </a:t>
            </a:r>
            <a:r>
              <a:rPr lang="en-US" sz="1400" dirty="0"/>
              <a:t>Academic or industry malware researchers perform malware analysis to gain an understanding of the latest techniques, exploits and tools used by adversaries.</a:t>
            </a:r>
          </a:p>
          <a:p>
            <a:pPr marL="228600" indent="0">
              <a:buClr>
                <a:srgbClr val="000000"/>
              </a:buClr>
            </a:pPr>
            <a:endParaRPr lang="en-US" sz="1400" dirty="0"/>
          </a:p>
          <a:p>
            <a:pPr marL="514350" indent="-285750">
              <a:buClr>
                <a:srgbClr val="000000"/>
              </a:buClr>
              <a:buFont typeface="Arial"/>
              <a:buChar char="•"/>
            </a:pPr>
            <a:r>
              <a:rPr lang="en-US" b="1" dirty="0"/>
              <a:t>Malware Detection - </a:t>
            </a:r>
            <a:r>
              <a:rPr lang="en-US" dirty="0"/>
              <a:t> </a:t>
            </a:r>
            <a:r>
              <a:rPr lang="en-US" sz="1400" dirty="0"/>
              <a:t>By providing deep behavioral analysis, threats can be more effectively detected.</a:t>
            </a:r>
          </a:p>
          <a:p>
            <a:pPr>
              <a:buClr>
                <a:srgbClr val="000000"/>
              </a:buClr>
              <a:buFont typeface="Arial"/>
              <a:buChar char="•"/>
            </a:pPr>
            <a:endParaRPr lang="en-US" dirty="0"/>
          </a:p>
          <a:p>
            <a:pPr>
              <a:buClr>
                <a:srgbClr val="000000"/>
              </a:buClr>
              <a:buFont typeface="Arial"/>
              <a:buChar char="•"/>
            </a:pPr>
            <a:endParaRPr lang="en-US" dirty="0"/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Font typeface="Noto Sans Symbols"/>
              <a:buChar char="⮚"/>
            </a:pPr>
            <a:endParaRPr lang="en-US"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801584" y="886388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sz="1800" dirty="0">
                <a:solidFill>
                  <a:schemeClr val="tx1"/>
                </a:solidFill>
              </a:rPr>
              <a:t>Describe your Use Cases here</a:t>
            </a:r>
            <a:r>
              <a:rPr lang="en-US" dirty="0">
                <a:solidFill>
                  <a:schemeClr val="tx1"/>
                </a:solidFill>
              </a:rPr>
              <a:t>: 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297880" y="955661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364680" y="1487723"/>
            <a:ext cx="4877296" cy="44192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</a:endParaRPr>
          </a:p>
          <a:p>
            <a:pPr>
              <a:lnSpc>
                <a:spcPct val="90000"/>
              </a:lnSpc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Virtual environment for dynamic analysis – </a:t>
            </a:r>
            <a:r>
              <a:rPr lang="en-US" sz="2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Cuckoo sandbox</a:t>
            </a:r>
            <a:br>
              <a:rPr lang="en-US" sz="1600" b="1" dirty="0">
                <a:latin typeface="Libre Franklin"/>
                <a:ea typeface="Libre Franklin"/>
                <a:cs typeface="Libre Franklin"/>
              </a:rPr>
            </a:br>
            <a:endParaRPr lang="en-US" sz="1600" b="1" dirty="0">
              <a:solidFill>
                <a:schemeClr val="dk1"/>
              </a:solidFill>
              <a:latin typeface="Libre Franklin"/>
              <a:ea typeface="Libre Franklin"/>
              <a:cs typeface="Libre Franklin"/>
            </a:endParaRPr>
          </a:p>
          <a:p>
            <a:pPr>
              <a:lnSpc>
                <a:spcPct val="90000"/>
              </a:lnSpc>
              <a:buSzPts val="1600"/>
            </a:pPr>
            <a:endParaRPr lang="en-US" sz="1600" dirty="0">
              <a:latin typeface="Libre Franklin"/>
              <a:ea typeface="Libre Franklin"/>
              <a:cs typeface="Libre Franklin"/>
            </a:endParaRPr>
          </a:p>
          <a:p>
            <a:pPr>
              <a:lnSpc>
                <a:spcPct val="90000"/>
              </a:lnSpc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Memory forensics for feature extraction – </a:t>
            </a:r>
            <a:r>
              <a:rPr lang="en-US" sz="20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Volatility</a:t>
            </a:r>
            <a:endParaRPr lang="en-US" sz="2000" b="1" i="0" dirty="0">
              <a:solidFill>
                <a:schemeClr val="dk1"/>
              </a:solidFill>
              <a:latin typeface="Libre Franklin"/>
              <a:ea typeface="Libre Franklin"/>
              <a:cs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221908" y="254594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93822"/>
              </p:ext>
            </p:extLst>
          </p:nvPr>
        </p:nvGraphicFramePr>
        <p:xfrm>
          <a:off x="221908" y="1009338"/>
          <a:ext cx="11687596" cy="354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032">
                  <a:extLst>
                    <a:ext uri="{9D8B030D-6E8A-4147-A177-3AD203B41FA5}">
                      <a16:colId xmlns:a16="http://schemas.microsoft.com/office/drawing/2014/main" val="2824836338"/>
                    </a:ext>
                  </a:extLst>
                </a:gridCol>
                <a:gridCol w="2976832">
                  <a:extLst>
                    <a:ext uri="{9D8B030D-6E8A-4147-A177-3AD203B41FA5}">
                      <a16:colId xmlns:a16="http://schemas.microsoft.com/office/drawing/2014/main" val="648567316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414414887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3526582794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79086586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3249055975"/>
                    </a:ext>
                  </a:extLst>
                </a:gridCol>
              </a:tblGrid>
              <a:tr h="629646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Team Member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Btech</a:t>
                      </a:r>
                      <a:r>
                        <a:rPr lang="en-US" sz="1800" dirty="0"/>
                        <a:t>/</a:t>
                      </a:r>
                      <a:r>
                        <a:rPr lang="en-US" sz="1800" dirty="0" err="1"/>
                        <a:t>Mtech</a:t>
                      </a:r>
                      <a:r>
                        <a:rPr lang="en-US" sz="1800" dirty="0"/>
                        <a:t>/PhD </a:t>
                      </a:r>
                      <a:r>
                        <a:rPr lang="en-US" sz="1800" dirty="0" err="1"/>
                        <a:t>etc</a:t>
                      </a:r>
                      <a:r>
                        <a:rPr lang="en-US" sz="1800" dirty="0"/>
                        <a:t>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Stream (ECE, CSE </a:t>
                      </a:r>
                      <a:r>
                        <a:rPr lang="en-US" sz="1800" dirty="0" err="1"/>
                        <a:t>etc</a:t>
                      </a:r>
                      <a:r>
                        <a:rPr lang="en-US" sz="1800" dirty="0"/>
                        <a:t>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  <a:r>
                        <a:rPr lang="en-US" baseline="0" dirty="0"/>
                        <a:t> in team </a:t>
                      </a:r>
                      <a:r>
                        <a:rPr lang="en-US" sz="1200" baseline="0" dirty="0"/>
                        <a:t>(Team Leader, Front end Developer, Back end Developer, Full Stack, Data base management etc.)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76814"/>
                  </a:ext>
                </a:extLst>
              </a:tr>
              <a:tr h="4407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Anwarul Haque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Leader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5727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 Shamim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Garamond"/>
                        </a:rPr>
                        <a:t>Btech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25522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Aniruddha Mandal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Garamond"/>
                        </a:rPr>
                        <a:t>Btech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aramond"/>
                        </a:rPr>
                        <a:t>Team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68005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Tahseen </a:t>
                      </a:r>
                      <a:r>
                        <a:rPr lang="en-US" dirty="0" err="1"/>
                        <a:t>Atique</a:t>
                      </a:r>
                      <a:r>
                        <a:rPr lang="en-US" dirty="0"/>
                        <a:t>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Garamond"/>
                        </a:rPr>
                        <a:t>Btech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aramond"/>
                        </a:rPr>
                        <a:t>Team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7208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 Mujtaba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Garamond"/>
                        </a:rPr>
                        <a:t>Btech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aramond"/>
                        </a:rPr>
                        <a:t>Team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30234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Poushali Ghosh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Garamond"/>
                        </a:rPr>
                        <a:t>Btech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Garamond"/>
                        </a:rPr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Garamond"/>
                        </a:rPr>
                        <a:t>Team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242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09037"/>
              </p:ext>
            </p:extLst>
          </p:nvPr>
        </p:nvGraphicFramePr>
        <p:xfrm>
          <a:off x="221909" y="5259966"/>
          <a:ext cx="1168759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838">
                  <a:extLst>
                    <a:ext uri="{9D8B030D-6E8A-4147-A177-3AD203B41FA5}">
                      <a16:colId xmlns:a16="http://schemas.microsoft.com/office/drawing/2014/main" val="2824836338"/>
                    </a:ext>
                  </a:extLst>
                </a:gridCol>
                <a:gridCol w="3572199">
                  <a:extLst>
                    <a:ext uri="{9D8B030D-6E8A-4147-A177-3AD203B41FA5}">
                      <a16:colId xmlns:a16="http://schemas.microsoft.com/office/drawing/2014/main" val="648567316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414414887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3526582794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79086586"/>
                    </a:ext>
                  </a:extLst>
                </a:gridCol>
              </a:tblGrid>
              <a:tr h="453286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Mentor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Category </a:t>
                      </a:r>
                      <a:r>
                        <a:rPr lang="en-US" sz="1600" dirty="0"/>
                        <a:t>(Academic/Industry):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Expertise </a:t>
                      </a:r>
                      <a:r>
                        <a:rPr lang="en-US" sz="1400" dirty="0"/>
                        <a:t>(AI/ML/Blockchain </a:t>
                      </a:r>
                      <a:r>
                        <a:rPr lang="en-US" sz="1400" dirty="0" err="1"/>
                        <a:t>etc</a:t>
                      </a:r>
                      <a:r>
                        <a:rPr lang="en-US" sz="1400" dirty="0"/>
                        <a:t>):</a:t>
                      </a:r>
                      <a:r>
                        <a:rPr lang="en-US" sz="1800" dirty="0"/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Domain Experience  </a:t>
                      </a:r>
                      <a:r>
                        <a:rPr lang="en-US" sz="1600" dirty="0"/>
                        <a:t>(in Years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76814"/>
                  </a:ext>
                </a:extLst>
              </a:tr>
              <a:tr h="2577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Anisha Mahato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Academic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75727"/>
                  </a:ext>
                </a:extLst>
              </a:tr>
              <a:tr h="257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25522"/>
                  </a:ext>
                </a:extLst>
              </a:tr>
            </a:tbl>
          </a:graphicData>
        </a:graphic>
      </p:graphicFrame>
      <p:sp>
        <p:nvSpPr>
          <p:cNvPr id="7" name="Google Shape;237;p4"/>
          <p:cNvSpPr txBox="1">
            <a:spLocks/>
          </p:cNvSpPr>
          <p:nvPr/>
        </p:nvSpPr>
        <p:spPr>
          <a:xfrm>
            <a:off x="221908" y="4520051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kern="120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Team Mentor/s Details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477</Words>
  <Application>Microsoft Office PowerPoint</Application>
  <PresentationFormat>Widescreen</PresentationFormat>
  <Paragraphs>109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Libre Franklin</vt:lpstr>
      <vt:lpstr>Noto Sans Symbols</vt:lpstr>
      <vt:lpstr>Garamond</vt:lpstr>
      <vt:lpstr>Calibri</vt:lpstr>
      <vt:lpstr>Franklin Gothic</vt:lpstr>
      <vt:lpstr>Wingdings</vt:lpstr>
      <vt:lpstr>Organic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Anisha Mahato</cp:lastModifiedBy>
  <cp:revision>375</cp:revision>
  <dcterms:created xsi:type="dcterms:W3CDTF">2022-02-11T07:14:46Z</dcterms:created>
  <dcterms:modified xsi:type="dcterms:W3CDTF">2023-04-10T14:25:00Z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