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7169150" cy="5376863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9" autoAdjust="0"/>
    <p:restoredTop sz="95141" autoAdjust="0"/>
  </p:normalViewPr>
  <p:slideViewPr>
    <p:cSldViewPr snapToGrid="0">
      <p:cViewPr varScale="1">
        <p:scale>
          <a:sx n="92" d="100"/>
          <a:sy n="92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43FB-D80A-48E4-A7BA-E5D2CDC4DE8E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A9110-868F-476F-97FA-3B7BB4AC68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04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2132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1pPr>
    <a:lvl2pPr marL="301066" algn="l" defTabSz="602132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2pPr>
    <a:lvl3pPr marL="602132" algn="l" defTabSz="602132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3pPr>
    <a:lvl4pPr marL="903199" algn="l" defTabSz="602132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4pPr>
    <a:lvl5pPr marL="1204265" algn="l" defTabSz="602132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5pPr>
    <a:lvl6pPr marL="1505331" algn="l" defTabSz="602132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6pPr>
    <a:lvl7pPr marL="1806397" algn="l" defTabSz="602132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7pPr>
    <a:lvl8pPr marL="2107463" algn="l" defTabSz="602132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8pPr>
    <a:lvl9pPr marL="2408530" algn="l" defTabSz="602132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A9110-868F-476F-97FA-3B7BB4AC689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687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86" y="879964"/>
            <a:ext cx="6093778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2824098"/>
            <a:ext cx="5376863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83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69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286268"/>
            <a:ext cx="1545848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286268"/>
            <a:ext cx="454793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5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967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1340484"/>
            <a:ext cx="6183392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3598268"/>
            <a:ext cx="6183392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377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1431341"/>
            <a:ext cx="3046889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1431341"/>
            <a:ext cx="3046889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8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86269"/>
            <a:ext cx="6183392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4" y="1318079"/>
            <a:ext cx="3032886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4" y="1964048"/>
            <a:ext cx="3032886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1318079"/>
            <a:ext cx="304782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964048"/>
            <a:ext cx="304782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67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47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884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774170"/>
            <a:ext cx="3629382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53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774170"/>
            <a:ext cx="3629382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83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286269"/>
            <a:ext cx="6183392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1431341"/>
            <a:ext cx="6183392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8BBA3-05C6-4385-9FA9-D8D6E85E8CB2}" type="datetimeFigureOut">
              <a:rPr lang="pt-PT" smtClean="0"/>
              <a:t>08-10-2025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4983557"/>
            <a:ext cx="2419588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10A6-C423-41E9-B26B-56B4B7A78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81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olar Panels outline">
            <a:extLst>
              <a:ext uri="{FF2B5EF4-FFF2-40B4-BE49-F238E27FC236}">
                <a16:creationId xmlns:a16="http://schemas.microsoft.com/office/drawing/2014/main" id="{AD77AFE8-D98D-72D9-D28E-FC319EB12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2815" y="591808"/>
            <a:ext cx="667617" cy="667617"/>
          </a:xfrm>
          <a:prstGeom prst="rect">
            <a:avLst/>
          </a:prstGeom>
        </p:spPr>
      </p:pic>
      <p:pic>
        <p:nvPicPr>
          <p:cNvPr id="10" name="Graphic 9" descr="Wind Turbines outline">
            <a:extLst>
              <a:ext uri="{FF2B5EF4-FFF2-40B4-BE49-F238E27FC236}">
                <a16:creationId xmlns:a16="http://schemas.microsoft.com/office/drawing/2014/main" id="{7EE44C3B-6701-34EE-19AA-EEAC14CFE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1202" y="582728"/>
            <a:ext cx="622826" cy="622826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A2AB17-A111-8D5F-FAA3-51F5B75C382A}"/>
              </a:ext>
            </a:extLst>
          </p:cNvPr>
          <p:cNvCxnSpPr>
            <a:cxnSpLocks/>
            <a:stCxn id="1485" idx="2"/>
            <a:endCxn id="6" idx="1"/>
          </p:cNvCxnSpPr>
          <p:nvPr/>
        </p:nvCxnSpPr>
        <p:spPr>
          <a:xfrm rot="10800000" flipH="1" flipV="1">
            <a:off x="1035909" y="2444808"/>
            <a:ext cx="140295" cy="1673996"/>
          </a:xfrm>
          <a:prstGeom prst="bentConnector3">
            <a:avLst>
              <a:gd name="adj1" fmla="val -162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A0C89C3-040A-904C-2B2A-D9C56998BE05}"/>
              </a:ext>
            </a:extLst>
          </p:cNvPr>
          <p:cNvSpPr/>
          <p:nvPr/>
        </p:nvSpPr>
        <p:spPr>
          <a:xfrm>
            <a:off x="221783" y="716607"/>
            <a:ext cx="1069752" cy="401160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chemeClr val="accent1">
                <a:shade val="15000"/>
              </a:schemeClr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 err="1">
                <a:solidFill>
                  <a:schemeClr val="tx1"/>
                </a:solidFill>
              </a:rPr>
              <a:t>Drinking</a:t>
            </a:r>
            <a:r>
              <a:rPr lang="pt-PT" sz="1050" dirty="0">
                <a:solidFill>
                  <a:schemeClr val="tx1"/>
                </a:solidFill>
              </a:rPr>
              <a:t> </a:t>
            </a:r>
            <a:r>
              <a:rPr lang="pt-PT" sz="1050" dirty="0" err="1">
                <a:solidFill>
                  <a:schemeClr val="tx1"/>
                </a:solidFill>
              </a:rPr>
              <a:t>Water</a:t>
            </a:r>
            <a:r>
              <a:rPr lang="pt-PT" sz="1050" dirty="0">
                <a:solidFill>
                  <a:schemeClr val="tx1"/>
                </a:solidFill>
              </a:rPr>
              <a:t> </a:t>
            </a:r>
            <a:r>
              <a:rPr lang="pt-PT" sz="1050" dirty="0" err="1">
                <a:solidFill>
                  <a:schemeClr val="tx1"/>
                </a:solidFill>
              </a:rPr>
              <a:t>Tank</a:t>
            </a:r>
            <a:endParaRPr lang="pt-PT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B5D756-F00C-BDE8-41CA-A7E21FB86D1F}"/>
              </a:ext>
            </a:extLst>
          </p:cNvPr>
          <p:cNvSpPr/>
          <p:nvPr/>
        </p:nvSpPr>
        <p:spPr>
          <a:xfrm>
            <a:off x="2517268" y="721105"/>
            <a:ext cx="1746567" cy="401160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chemeClr val="accent1">
                <a:shade val="15000"/>
              </a:schemeClr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err="1">
                <a:solidFill>
                  <a:schemeClr val="tx1"/>
                </a:solidFill>
              </a:rPr>
              <a:t>Greywater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Tank</a:t>
            </a:r>
            <a:endParaRPr lang="pt-PT" sz="1100" dirty="0">
              <a:solidFill>
                <a:schemeClr val="tx1"/>
              </a:solidFill>
            </a:endParaRPr>
          </a:p>
        </p:txBody>
      </p:sp>
      <p:pic>
        <p:nvPicPr>
          <p:cNvPr id="1039" name="Graphic 1038" descr="Filter outline">
            <a:extLst>
              <a:ext uri="{FF2B5EF4-FFF2-40B4-BE49-F238E27FC236}">
                <a16:creationId xmlns:a16="http://schemas.microsoft.com/office/drawing/2014/main" id="{6F7F6679-C09F-2033-AA67-F20FC3EEE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3150" y="730422"/>
            <a:ext cx="390525" cy="390525"/>
          </a:xfrm>
          <a:prstGeom prst="rect">
            <a:avLst/>
          </a:prstGeom>
        </p:spPr>
      </p:pic>
      <p:cxnSp>
        <p:nvCxnSpPr>
          <p:cNvPr id="1055" name="Connector: Elbow 1054">
            <a:extLst>
              <a:ext uri="{FF2B5EF4-FFF2-40B4-BE49-F238E27FC236}">
                <a16:creationId xmlns:a16="http://schemas.microsoft.com/office/drawing/2014/main" id="{42BA84BA-2923-2ED3-40A0-0C9017A9437F}"/>
              </a:ext>
            </a:extLst>
          </p:cNvPr>
          <p:cNvCxnSpPr>
            <a:cxnSpLocks/>
            <a:endCxn id="1658" idx="6"/>
          </p:cNvCxnSpPr>
          <p:nvPr/>
        </p:nvCxnSpPr>
        <p:spPr>
          <a:xfrm rot="5400000">
            <a:off x="5122744" y="2651213"/>
            <a:ext cx="2415031" cy="6248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702D419A-22BE-D604-179A-15516BEEA41B}"/>
              </a:ext>
            </a:extLst>
          </p:cNvPr>
          <p:cNvCxnSpPr>
            <a:cxnSpLocks/>
            <a:endCxn id="1660" idx="6"/>
          </p:cNvCxnSpPr>
          <p:nvPr/>
        </p:nvCxnSpPr>
        <p:spPr>
          <a:xfrm rot="16200000" flipH="1">
            <a:off x="4766549" y="2708418"/>
            <a:ext cx="2250336" cy="252186"/>
          </a:xfrm>
          <a:prstGeom prst="bentConnector4">
            <a:avLst>
              <a:gd name="adj1" fmla="val 12552"/>
              <a:gd name="adj2" fmla="val 1906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D9090ED-B867-EF58-257A-5116A96FE81D}"/>
              </a:ext>
            </a:extLst>
          </p:cNvPr>
          <p:cNvCxnSpPr>
            <a:cxnSpLocks/>
            <a:stCxn id="1552" idx="7"/>
            <a:endCxn id="55" idx="5"/>
          </p:cNvCxnSpPr>
          <p:nvPr/>
        </p:nvCxnSpPr>
        <p:spPr>
          <a:xfrm rot="5400000" flipH="1" flipV="1">
            <a:off x="2365473" y="1234557"/>
            <a:ext cx="1036085" cy="949378"/>
          </a:xfrm>
          <a:prstGeom prst="bentConnector3">
            <a:avLst>
              <a:gd name="adj1" fmla="val 441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2" name="Graphic 1081" descr="Lights On outline">
            <a:extLst>
              <a:ext uri="{FF2B5EF4-FFF2-40B4-BE49-F238E27FC236}">
                <a16:creationId xmlns:a16="http://schemas.microsoft.com/office/drawing/2014/main" id="{ACA781D9-7D5C-7168-5F6A-32C8DC58B8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7524" y="2281967"/>
            <a:ext cx="529510" cy="529508"/>
          </a:xfrm>
          <a:prstGeom prst="rect">
            <a:avLst/>
          </a:prstGeom>
        </p:spPr>
      </p:pic>
      <p:pic>
        <p:nvPicPr>
          <p:cNvPr id="1090" name="Graphic 1089" descr="Wilting Pot Plant outline">
            <a:extLst>
              <a:ext uri="{FF2B5EF4-FFF2-40B4-BE49-F238E27FC236}">
                <a16:creationId xmlns:a16="http://schemas.microsoft.com/office/drawing/2014/main" id="{C0751178-24A3-869D-742A-7F19FEF855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5017" y="2205940"/>
            <a:ext cx="645366" cy="645366"/>
          </a:xfrm>
          <a:prstGeom prst="rect">
            <a:avLst/>
          </a:prstGeom>
        </p:spPr>
      </p:pic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1E9C07B-E878-5D9E-584A-F6EA6CC3B8A4}"/>
              </a:ext>
            </a:extLst>
          </p:cNvPr>
          <p:cNvCxnSpPr>
            <a:cxnSpLocks/>
            <a:stCxn id="1471" idx="4"/>
            <a:endCxn id="1474" idx="0"/>
          </p:cNvCxnSpPr>
          <p:nvPr/>
        </p:nvCxnSpPr>
        <p:spPr>
          <a:xfrm rot="5400000">
            <a:off x="1606231" y="950448"/>
            <a:ext cx="978954" cy="1420112"/>
          </a:xfrm>
          <a:prstGeom prst="bentConnector3">
            <a:avLst>
              <a:gd name="adj1" fmla="val 281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ctor: Elbow 1101">
            <a:extLst>
              <a:ext uri="{FF2B5EF4-FFF2-40B4-BE49-F238E27FC236}">
                <a16:creationId xmlns:a16="http://schemas.microsoft.com/office/drawing/2014/main" id="{CAAE637D-A844-3DBA-131C-D7B4CC40B470}"/>
              </a:ext>
            </a:extLst>
          </p:cNvPr>
          <p:cNvCxnSpPr>
            <a:cxnSpLocks/>
            <a:stCxn id="56" idx="2"/>
            <a:endCxn id="1549" idx="1"/>
          </p:cNvCxnSpPr>
          <p:nvPr/>
        </p:nvCxnSpPr>
        <p:spPr>
          <a:xfrm rot="16200000" flipH="1">
            <a:off x="834193" y="1040233"/>
            <a:ext cx="1112995" cy="1268062"/>
          </a:xfrm>
          <a:prstGeom prst="bentConnector3">
            <a:avLst>
              <a:gd name="adj1" fmla="val 611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ctor: Elbow 1107">
            <a:extLst>
              <a:ext uri="{FF2B5EF4-FFF2-40B4-BE49-F238E27FC236}">
                <a16:creationId xmlns:a16="http://schemas.microsoft.com/office/drawing/2014/main" id="{D52C7DDC-D755-653D-DEB8-0D4395031694}"/>
              </a:ext>
            </a:extLst>
          </p:cNvPr>
          <p:cNvCxnSpPr>
            <a:cxnSpLocks/>
            <a:stCxn id="1463" idx="4"/>
            <a:endCxn id="1464" idx="0"/>
          </p:cNvCxnSpPr>
          <p:nvPr/>
        </p:nvCxnSpPr>
        <p:spPr>
          <a:xfrm rot="16200000" flipH="1">
            <a:off x="3473941" y="1486091"/>
            <a:ext cx="1001090" cy="435647"/>
          </a:xfrm>
          <a:prstGeom prst="bentConnector3">
            <a:avLst>
              <a:gd name="adj1" fmla="val 583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D0AD9DB8-F5AC-4756-FCDE-A1D898E1C8C9}"/>
              </a:ext>
            </a:extLst>
          </p:cNvPr>
          <p:cNvCxnSpPr>
            <a:cxnSpLocks/>
            <a:stCxn id="1496" idx="0"/>
            <a:endCxn id="1073" idx="2"/>
          </p:cNvCxnSpPr>
          <p:nvPr/>
        </p:nvCxnSpPr>
        <p:spPr>
          <a:xfrm rot="5400000" flipH="1" flipV="1">
            <a:off x="2854337" y="2524179"/>
            <a:ext cx="601580" cy="2031531"/>
          </a:xfrm>
          <a:prstGeom prst="bentConnector3">
            <a:avLst>
              <a:gd name="adj1" fmla="val 341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0" name="Graphic 1149" descr="Man outline">
            <a:extLst>
              <a:ext uri="{FF2B5EF4-FFF2-40B4-BE49-F238E27FC236}">
                <a16:creationId xmlns:a16="http://schemas.microsoft.com/office/drawing/2014/main" id="{44B7E77D-8844-A916-97F6-69BA739EFE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63258" y="2015149"/>
            <a:ext cx="1059410" cy="1059410"/>
          </a:xfrm>
          <a:prstGeom prst="rect">
            <a:avLst/>
          </a:prstGeom>
        </p:spPr>
      </p:pic>
      <p:cxnSp>
        <p:nvCxnSpPr>
          <p:cNvPr id="1153" name="Connector: Elbow 1152">
            <a:extLst>
              <a:ext uri="{FF2B5EF4-FFF2-40B4-BE49-F238E27FC236}">
                <a16:creationId xmlns:a16="http://schemas.microsoft.com/office/drawing/2014/main" id="{7C1798AC-E027-798A-8363-2319A6AF5679}"/>
              </a:ext>
            </a:extLst>
          </p:cNvPr>
          <p:cNvCxnSpPr>
            <a:cxnSpLocks/>
            <a:stCxn id="1503" idx="2"/>
            <a:endCxn id="1504" idx="6"/>
          </p:cNvCxnSpPr>
          <p:nvPr/>
        </p:nvCxnSpPr>
        <p:spPr>
          <a:xfrm rot="10800000">
            <a:off x="3478577" y="2519144"/>
            <a:ext cx="378773" cy="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Connector: Elbow 1160">
            <a:extLst>
              <a:ext uri="{FF2B5EF4-FFF2-40B4-BE49-F238E27FC236}">
                <a16:creationId xmlns:a16="http://schemas.microsoft.com/office/drawing/2014/main" id="{BD5AE5EC-E692-1BA8-5FA8-BA1C3D12B6B2}"/>
              </a:ext>
            </a:extLst>
          </p:cNvPr>
          <p:cNvCxnSpPr>
            <a:cxnSpLocks/>
            <a:stCxn id="1150" idx="2"/>
            <a:endCxn id="1534" idx="3"/>
          </p:cNvCxnSpPr>
          <p:nvPr/>
        </p:nvCxnSpPr>
        <p:spPr>
          <a:xfrm rot="5400000">
            <a:off x="2251701" y="2189629"/>
            <a:ext cx="56333" cy="1826192"/>
          </a:xfrm>
          <a:prstGeom prst="bentConnector3">
            <a:avLst>
              <a:gd name="adj1" fmla="val 6119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Graphic 4" descr="Toilet outline">
            <a:extLst>
              <a:ext uri="{FF2B5EF4-FFF2-40B4-BE49-F238E27FC236}">
                <a16:creationId xmlns:a16="http://schemas.microsoft.com/office/drawing/2014/main" id="{B8EA00E4-32A3-287C-2DA4-752AEFD515F0}"/>
              </a:ext>
            </a:extLst>
          </p:cNvPr>
          <p:cNvSpPr/>
          <p:nvPr/>
        </p:nvSpPr>
        <p:spPr>
          <a:xfrm>
            <a:off x="1160936" y="2245292"/>
            <a:ext cx="398558" cy="613166"/>
          </a:xfrm>
          <a:custGeom>
            <a:avLst/>
            <a:gdLst>
              <a:gd name="connsiteX0" fmla="*/ 274444 w 291246"/>
              <a:gd name="connsiteY0" fmla="*/ 16802 h 448071"/>
              <a:gd name="connsiteX1" fmla="*/ 189792 w 291246"/>
              <a:gd name="connsiteY1" fmla="*/ 16802 h 448071"/>
              <a:gd name="connsiteX2" fmla="*/ 101455 w 291246"/>
              <a:gd name="connsiteY2" fmla="*/ 16802 h 448071"/>
              <a:gd name="connsiteX3" fmla="*/ 16803 w 291246"/>
              <a:gd name="connsiteY3" fmla="*/ 16802 h 448071"/>
              <a:gd name="connsiteX4" fmla="*/ 0 w 291246"/>
              <a:gd name="connsiteY4" fmla="*/ 33605 h 448071"/>
              <a:gd name="connsiteX5" fmla="*/ 0 w 291246"/>
              <a:gd name="connsiteY5" fmla="*/ 44807 h 448071"/>
              <a:gd name="connsiteX6" fmla="*/ 16803 w 291246"/>
              <a:gd name="connsiteY6" fmla="*/ 61610 h 448071"/>
              <a:gd name="connsiteX7" fmla="*/ 17312 w 291246"/>
              <a:gd name="connsiteY7" fmla="*/ 61610 h 448071"/>
              <a:gd name="connsiteX8" fmla="*/ 28049 w 291246"/>
              <a:gd name="connsiteY8" fmla="*/ 174344 h 448071"/>
              <a:gd name="connsiteX9" fmla="*/ 67743 w 291246"/>
              <a:gd name="connsiteY9" fmla="*/ 217634 h 448071"/>
              <a:gd name="connsiteX10" fmla="*/ 60691 w 291246"/>
              <a:gd name="connsiteY10" fmla="*/ 204119 h 448071"/>
              <a:gd name="connsiteX11" fmla="*/ 39184 w 291246"/>
              <a:gd name="connsiteY11" fmla="*/ 173095 h 448071"/>
              <a:gd name="connsiteX12" fmla="*/ 28565 w 291246"/>
              <a:gd name="connsiteY12" fmla="*/ 61610 h 448071"/>
              <a:gd name="connsiteX13" fmla="*/ 69210 w 291246"/>
              <a:gd name="connsiteY13" fmla="*/ 61610 h 448071"/>
              <a:gd name="connsiteX14" fmla="*/ 56009 w 291246"/>
              <a:gd name="connsiteY14" fmla="*/ 128820 h 448071"/>
              <a:gd name="connsiteX15" fmla="*/ 95277 w 291246"/>
              <a:gd name="connsiteY15" fmla="*/ 235237 h 448071"/>
              <a:gd name="connsiteX16" fmla="*/ 33605 w 291246"/>
              <a:gd name="connsiteY16" fmla="*/ 235237 h 448071"/>
              <a:gd name="connsiteX17" fmla="*/ 16803 w 291246"/>
              <a:gd name="connsiteY17" fmla="*/ 252040 h 448071"/>
              <a:gd name="connsiteX18" fmla="*/ 33605 w 291246"/>
              <a:gd name="connsiteY18" fmla="*/ 268843 h 448071"/>
              <a:gd name="connsiteX19" fmla="*/ 34333 w 291246"/>
              <a:gd name="connsiteY19" fmla="*/ 268843 h 448071"/>
              <a:gd name="connsiteX20" fmla="*/ 95215 w 291246"/>
              <a:gd name="connsiteY20" fmla="*/ 347586 h 448071"/>
              <a:gd name="connsiteX21" fmla="*/ 95215 w 291246"/>
              <a:gd name="connsiteY21" fmla="*/ 448071 h 448071"/>
              <a:gd name="connsiteX22" fmla="*/ 196031 w 291246"/>
              <a:gd name="connsiteY22" fmla="*/ 448071 h 448071"/>
              <a:gd name="connsiteX23" fmla="*/ 196031 w 291246"/>
              <a:gd name="connsiteY23" fmla="*/ 347586 h 448071"/>
              <a:gd name="connsiteX24" fmla="*/ 256913 w 291246"/>
              <a:gd name="connsiteY24" fmla="*/ 268843 h 448071"/>
              <a:gd name="connsiteX25" fmla="*/ 257641 w 291246"/>
              <a:gd name="connsiteY25" fmla="*/ 268843 h 448071"/>
              <a:gd name="connsiteX26" fmla="*/ 274444 w 291246"/>
              <a:gd name="connsiteY26" fmla="*/ 252040 h 448071"/>
              <a:gd name="connsiteX27" fmla="*/ 257641 w 291246"/>
              <a:gd name="connsiteY27" fmla="*/ 235237 h 448071"/>
              <a:gd name="connsiteX28" fmla="*/ 195970 w 291246"/>
              <a:gd name="connsiteY28" fmla="*/ 235237 h 448071"/>
              <a:gd name="connsiteX29" fmla="*/ 235238 w 291246"/>
              <a:gd name="connsiteY29" fmla="*/ 128820 h 448071"/>
              <a:gd name="connsiteX30" fmla="*/ 222036 w 291246"/>
              <a:gd name="connsiteY30" fmla="*/ 61610 h 448071"/>
              <a:gd name="connsiteX31" fmla="*/ 262682 w 291246"/>
              <a:gd name="connsiteY31" fmla="*/ 61610 h 448071"/>
              <a:gd name="connsiteX32" fmla="*/ 252085 w 291246"/>
              <a:gd name="connsiteY32" fmla="*/ 172911 h 448071"/>
              <a:gd name="connsiteX33" fmla="*/ 230555 w 291246"/>
              <a:gd name="connsiteY33" fmla="*/ 204113 h 448071"/>
              <a:gd name="connsiteX34" fmla="*/ 223504 w 291246"/>
              <a:gd name="connsiteY34" fmla="*/ 217634 h 448071"/>
              <a:gd name="connsiteX35" fmla="*/ 263220 w 291246"/>
              <a:gd name="connsiteY35" fmla="*/ 174160 h 448071"/>
              <a:gd name="connsiteX36" fmla="*/ 273934 w 291246"/>
              <a:gd name="connsiteY36" fmla="*/ 61610 h 448071"/>
              <a:gd name="connsiteX37" fmla="*/ 274444 w 291246"/>
              <a:gd name="connsiteY37" fmla="*/ 61610 h 448071"/>
              <a:gd name="connsiteX38" fmla="*/ 291247 w 291246"/>
              <a:gd name="connsiteY38" fmla="*/ 44807 h 448071"/>
              <a:gd name="connsiteX39" fmla="*/ 291247 w 291246"/>
              <a:gd name="connsiteY39" fmla="*/ 33605 h 448071"/>
              <a:gd name="connsiteX40" fmla="*/ 274444 w 291246"/>
              <a:gd name="connsiteY40" fmla="*/ 16802 h 448071"/>
              <a:gd name="connsiteX41" fmla="*/ 16803 w 291246"/>
              <a:gd name="connsiteY41" fmla="*/ 50408 h 448071"/>
              <a:gd name="connsiteX42" fmla="*/ 11202 w 291246"/>
              <a:gd name="connsiteY42" fmla="*/ 44807 h 448071"/>
              <a:gd name="connsiteX43" fmla="*/ 11202 w 291246"/>
              <a:gd name="connsiteY43" fmla="*/ 33605 h 448071"/>
              <a:gd name="connsiteX44" fmla="*/ 16803 w 291246"/>
              <a:gd name="connsiteY44" fmla="*/ 28004 h 448071"/>
              <a:gd name="connsiteX45" fmla="*/ 89934 w 291246"/>
              <a:gd name="connsiteY45" fmla="*/ 28004 h 448071"/>
              <a:gd name="connsiteX46" fmla="*/ 74593 w 291246"/>
              <a:gd name="connsiteY46" fmla="*/ 50408 h 448071"/>
              <a:gd name="connsiteX47" fmla="*/ 184830 w 291246"/>
              <a:gd name="connsiteY47" fmla="*/ 436870 h 448071"/>
              <a:gd name="connsiteX48" fmla="*/ 106417 w 291246"/>
              <a:gd name="connsiteY48" fmla="*/ 436870 h 448071"/>
              <a:gd name="connsiteX49" fmla="*/ 106417 w 291246"/>
              <a:gd name="connsiteY49" fmla="*/ 351982 h 448071"/>
              <a:gd name="connsiteX50" fmla="*/ 184830 w 291246"/>
              <a:gd name="connsiteY50" fmla="*/ 351982 h 448071"/>
              <a:gd name="connsiteX51" fmla="*/ 145623 w 291246"/>
              <a:gd name="connsiteY51" fmla="*/ 347255 h 448071"/>
              <a:gd name="connsiteX52" fmla="*/ 45591 w 291246"/>
              <a:gd name="connsiteY52" fmla="*/ 268843 h 448071"/>
              <a:gd name="connsiteX53" fmla="*/ 245655 w 291246"/>
              <a:gd name="connsiteY53" fmla="*/ 268843 h 448071"/>
              <a:gd name="connsiteX54" fmla="*/ 145623 w 291246"/>
              <a:gd name="connsiteY54" fmla="*/ 347255 h 448071"/>
              <a:gd name="connsiteX55" fmla="*/ 263242 w 291246"/>
              <a:gd name="connsiteY55" fmla="*/ 252040 h 448071"/>
              <a:gd name="connsiteX56" fmla="*/ 257641 w 291246"/>
              <a:gd name="connsiteY56" fmla="*/ 257641 h 448071"/>
              <a:gd name="connsiteX57" fmla="*/ 33605 w 291246"/>
              <a:gd name="connsiteY57" fmla="*/ 257641 h 448071"/>
              <a:gd name="connsiteX58" fmla="*/ 28004 w 291246"/>
              <a:gd name="connsiteY58" fmla="*/ 252040 h 448071"/>
              <a:gd name="connsiteX59" fmla="*/ 33605 w 291246"/>
              <a:gd name="connsiteY59" fmla="*/ 246439 h 448071"/>
              <a:gd name="connsiteX60" fmla="*/ 257641 w 291246"/>
              <a:gd name="connsiteY60" fmla="*/ 246439 h 448071"/>
              <a:gd name="connsiteX61" fmla="*/ 263242 w 291246"/>
              <a:gd name="connsiteY61" fmla="*/ 252040 h 448071"/>
              <a:gd name="connsiteX62" fmla="*/ 178814 w 291246"/>
              <a:gd name="connsiteY62" fmla="*/ 235237 h 448071"/>
              <a:gd name="connsiteX63" fmla="*/ 112432 w 291246"/>
              <a:gd name="connsiteY63" fmla="*/ 235237 h 448071"/>
              <a:gd name="connsiteX64" fmla="*/ 67211 w 291246"/>
              <a:gd name="connsiteY64" fmla="*/ 128820 h 448071"/>
              <a:gd name="connsiteX65" fmla="*/ 145623 w 291246"/>
              <a:gd name="connsiteY65" fmla="*/ 11201 h 448071"/>
              <a:gd name="connsiteX66" fmla="*/ 224036 w 291246"/>
              <a:gd name="connsiteY66" fmla="*/ 128820 h 448071"/>
              <a:gd name="connsiteX67" fmla="*/ 178814 w 291246"/>
              <a:gd name="connsiteY67" fmla="*/ 235237 h 448071"/>
              <a:gd name="connsiteX68" fmla="*/ 280045 w 291246"/>
              <a:gd name="connsiteY68" fmla="*/ 44807 h 448071"/>
              <a:gd name="connsiteX69" fmla="*/ 274444 w 291246"/>
              <a:gd name="connsiteY69" fmla="*/ 50408 h 448071"/>
              <a:gd name="connsiteX70" fmla="*/ 216654 w 291246"/>
              <a:gd name="connsiteY70" fmla="*/ 50408 h 448071"/>
              <a:gd name="connsiteX71" fmla="*/ 201313 w 291246"/>
              <a:gd name="connsiteY71" fmla="*/ 28004 h 448071"/>
              <a:gd name="connsiteX72" fmla="*/ 274444 w 291246"/>
              <a:gd name="connsiteY72" fmla="*/ 28004 h 448071"/>
              <a:gd name="connsiteX73" fmla="*/ 280045 w 291246"/>
              <a:gd name="connsiteY73" fmla="*/ 33605 h 4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91246" h="448071">
                <a:moveTo>
                  <a:pt x="274444" y="16802"/>
                </a:moveTo>
                <a:lnTo>
                  <a:pt x="189792" y="16802"/>
                </a:lnTo>
                <a:cubicBezTo>
                  <a:pt x="164608" y="-5601"/>
                  <a:pt x="126639" y="-5601"/>
                  <a:pt x="101455" y="16802"/>
                </a:cubicBezTo>
                <a:lnTo>
                  <a:pt x="16803" y="16802"/>
                </a:lnTo>
                <a:cubicBezTo>
                  <a:pt x="7523" y="16802"/>
                  <a:pt x="0" y="24325"/>
                  <a:pt x="0" y="33605"/>
                </a:cubicBezTo>
                <a:lnTo>
                  <a:pt x="0" y="44807"/>
                </a:lnTo>
                <a:cubicBezTo>
                  <a:pt x="0" y="54087"/>
                  <a:pt x="7523" y="61610"/>
                  <a:pt x="16803" y="61610"/>
                </a:cubicBezTo>
                <a:lnTo>
                  <a:pt x="17312" y="61610"/>
                </a:lnTo>
                <a:lnTo>
                  <a:pt x="28049" y="174344"/>
                </a:lnTo>
                <a:cubicBezTo>
                  <a:pt x="31242" y="199078"/>
                  <a:pt x="45205" y="214111"/>
                  <a:pt x="67743" y="217634"/>
                </a:cubicBezTo>
                <a:cubicBezTo>
                  <a:pt x="65165" y="213251"/>
                  <a:pt x="62811" y="208740"/>
                  <a:pt x="60691" y="204119"/>
                </a:cubicBezTo>
                <a:cubicBezTo>
                  <a:pt x="48526" y="199352"/>
                  <a:pt x="41239" y="189036"/>
                  <a:pt x="39184" y="173095"/>
                </a:cubicBezTo>
                <a:lnTo>
                  <a:pt x="28565" y="61610"/>
                </a:lnTo>
                <a:lnTo>
                  <a:pt x="69210" y="61610"/>
                </a:lnTo>
                <a:cubicBezTo>
                  <a:pt x="60344" y="82900"/>
                  <a:pt x="55854" y="105758"/>
                  <a:pt x="56009" y="128820"/>
                </a:cubicBezTo>
                <a:cubicBezTo>
                  <a:pt x="56009" y="173023"/>
                  <a:pt x="71607" y="212027"/>
                  <a:pt x="95277" y="235237"/>
                </a:cubicBezTo>
                <a:lnTo>
                  <a:pt x="33605" y="235237"/>
                </a:lnTo>
                <a:cubicBezTo>
                  <a:pt x="24325" y="235237"/>
                  <a:pt x="16803" y="242760"/>
                  <a:pt x="16803" y="252040"/>
                </a:cubicBezTo>
                <a:cubicBezTo>
                  <a:pt x="16803" y="261320"/>
                  <a:pt x="24325" y="268843"/>
                  <a:pt x="33605" y="268843"/>
                </a:cubicBezTo>
                <a:lnTo>
                  <a:pt x="34333" y="268843"/>
                </a:lnTo>
                <a:cubicBezTo>
                  <a:pt x="39520" y="303906"/>
                  <a:pt x="62587" y="333740"/>
                  <a:pt x="95215" y="347586"/>
                </a:cubicBezTo>
                <a:lnTo>
                  <a:pt x="95215" y="448071"/>
                </a:lnTo>
                <a:lnTo>
                  <a:pt x="196031" y="448071"/>
                </a:lnTo>
                <a:lnTo>
                  <a:pt x="196031" y="347586"/>
                </a:lnTo>
                <a:cubicBezTo>
                  <a:pt x="228660" y="333740"/>
                  <a:pt x="251727" y="303906"/>
                  <a:pt x="256913" y="268843"/>
                </a:cubicBezTo>
                <a:lnTo>
                  <a:pt x="257641" y="268843"/>
                </a:lnTo>
                <a:cubicBezTo>
                  <a:pt x="266921" y="268843"/>
                  <a:pt x="274444" y="261320"/>
                  <a:pt x="274444" y="252040"/>
                </a:cubicBezTo>
                <a:cubicBezTo>
                  <a:pt x="274444" y="242760"/>
                  <a:pt x="266921" y="235237"/>
                  <a:pt x="257641" y="235237"/>
                </a:cubicBezTo>
                <a:lnTo>
                  <a:pt x="195970" y="235237"/>
                </a:lnTo>
                <a:cubicBezTo>
                  <a:pt x="219639" y="212027"/>
                  <a:pt x="235238" y="173023"/>
                  <a:pt x="235238" y="128820"/>
                </a:cubicBezTo>
                <a:cubicBezTo>
                  <a:pt x="235392" y="105758"/>
                  <a:pt x="230903" y="82900"/>
                  <a:pt x="222036" y="61610"/>
                </a:cubicBezTo>
                <a:lnTo>
                  <a:pt x="262682" y="61610"/>
                </a:lnTo>
                <a:lnTo>
                  <a:pt x="252085" y="172911"/>
                </a:lnTo>
                <a:cubicBezTo>
                  <a:pt x="250013" y="188980"/>
                  <a:pt x="242720" y="199336"/>
                  <a:pt x="230555" y="204113"/>
                </a:cubicBezTo>
                <a:cubicBezTo>
                  <a:pt x="228436" y="208737"/>
                  <a:pt x="226083" y="213250"/>
                  <a:pt x="223504" y="217634"/>
                </a:cubicBezTo>
                <a:cubicBezTo>
                  <a:pt x="246042" y="214128"/>
                  <a:pt x="260005" y="199050"/>
                  <a:pt x="263220" y="174160"/>
                </a:cubicBezTo>
                <a:lnTo>
                  <a:pt x="273934" y="61610"/>
                </a:lnTo>
                <a:lnTo>
                  <a:pt x="274444" y="61610"/>
                </a:lnTo>
                <a:cubicBezTo>
                  <a:pt x="283724" y="61610"/>
                  <a:pt x="291247" y="54087"/>
                  <a:pt x="291247" y="44807"/>
                </a:cubicBezTo>
                <a:lnTo>
                  <a:pt x="291247" y="33605"/>
                </a:lnTo>
                <a:cubicBezTo>
                  <a:pt x="291247" y="24325"/>
                  <a:pt x="283724" y="16802"/>
                  <a:pt x="274444" y="16802"/>
                </a:cubicBezTo>
                <a:close/>
                <a:moveTo>
                  <a:pt x="16803" y="50408"/>
                </a:moveTo>
                <a:cubicBezTo>
                  <a:pt x="13709" y="50408"/>
                  <a:pt x="11202" y="47900"/>
                  <a:pt x="11202" y="44807"/>
                </a:cubicBezTo>
                <a:lnTo>
                  <a:pt x="11202" y="33605"/>
                </a:lnTo>
                <a:cubicBezTo>
                  <a:pt x="11202" y="30512"/>
                  <a:pt x="13709" y="28004"/>
                  <a:pt x="16803" y="28004"/>
                </a:cubicBezTo>
                <a:lnTo>
                  <a:pt x="89934" y="28004"/>
                </a:lnTo>
                <a:cubicBezTo>
                  <a:pt x="83990" y="34869"/>
                  <a:pt x="78844" y="42384"/>
                  <a:pt x="74593" y="50408"/>
                </a:cubicBezTo>
                <a:close/>
                <a:moveTo>
                  <a:pt x="184830" y="436870"/>
                </a:moveTo>
                <a:lnTo>
                  <a:pt x="106417" y="436870"/>
                </a:lnTo>
                <a:lnTo>
                  <a:pt x="106417" y="351982"/>
                </a:lnTo>
                <a:cubicBezTo>
                  <a:pt x="131842" y="360615"/>
                  <a:pt x="159405" y="360615"/>
                  <a:pt x="184830" y="351982"/>
                </a:cubicBezTo>
                <a:close/>
                <a:moveTo>
                  <a:pt x="145623" y="347255"/>
                </a:moveTo>
                <a:cubicBezTo>
                  <a:pt x="94302" y="347255"/>
                  <a:pt x="51814" y="312989"/>
                  <a:pt x="45591" y="268843"/>
                </a:cubicBezTo>
                <a:lnTo>
                  <a:pt x="245655" y="268843"/>
                </a:lnTo>
                <a:cubicBezTo>
                  <a:pt x="239433" y="312989"/>
                  <a:pt x="196944" y="347255"/>
                  <a:pt x="145623" y="347255"/>
                </a:cubicBezTo>
                <a:close/>
                <a:moveTo>
                  <a:pt x="263242" y="252040"/>
                </a:moveTo>
                <a:cubicBezTo>
                  <a:pt x="263242" y="255133"/>
                  <a:pt x="260735" y="257641"/>
                  <a:pt x="257641" y="257641"/>
                </a:cubicBezTo>
                <a:lnTo>
                  <a:pt x="33605" y="257641"/>
                </a:lnTo>
                <a:cubicBezTo>
                  <a:pt x="30512" y="257641"/>
                  <a:pt x="28004" y="255133"/>
                  <a:pt x="28004" y="252040"/>
                </a:cubicBezTo>
                <a:cubicBezTo>
                  <a:pt x="28004" y="248947"/>
                  <a:pt x="30512" y="246439"/>
                  <a:pt x="33605" y="246439"/>
                </a:cubicBezTo>
                <a:lnTo>
                  <a:pt x="257641" y="246439"/>
                </a:lnTo>
                <a:cubicBezTo>
                  <a:pt x="260735" y="246439"/>
                  <a:pt x="263242" y="248947"/>
                  <a:pt x="263242" y="252040"/>
                </a:cubicBezTo>
                <a:close/>
                <a:moveTo>
                  <a:pt x="178814" y="235237"/>
                </a:moveTo>
                <a:lnTo>
                  <a:pt x="112432" y="235237"/>
                </a:lnTo>
                <a:cubicBezTo>
                  <a:pt x="85755" y="216452"/>
                  <a:pt x="67211" y="175868"/>
                  <a:pt x="67211" y="128820"/>
                </a:cubicBezTo>
                <a:cubicBezTo>
                  <a:pt x="67211" y="63962"/>
                  <a:pt x="102384" y="11201"/>
                  <a:pt x="145623" y="11201"/>
                </a:cubicBezTo>
                <a:cubicBezTo>
                  <a:pt x="188862" y="11201"/>
                  <a:pt x="224036" y="63962"/>
                  <a:pt x="224036" y="128820"/>
                </a:cubicBezTo>
                <a:cubicBezTo>
                  <a:pt x="224036" y="175868"/>
                  <a:pt x="205491" y="216452"/>
                  <a:pt x="178814" y="235237"/>
                </a:cubicBezTo>
                <a:close/>
                <a:moveTo>
                  <a:pt x="280045" y="44807"/>
                </a:moveTo>
                <a:cubicBezTo>
                  <a:pt x="280045" y="47900"/>
                  <a:pt x="277537" y="50408"/>
                  <a:pt x="274444" y="50408"/>
                </a:cubicBezTo>
                <a:lnTo>
                  <a:pt x="216654" y="50408"/>
                </a:lnTo>
                <a:cubicBezTo>
                  <a:pt x="212402" y="42384"/>
                  <a:pt x="207256" y="34869"/>
                  <a:pt x="201313" y="28004"/>
                </a:cubicBezTo>
                <a:lnTo>
                  <a:pt x="274444" y="28004"/>
                </a:lnTo>
                <a:cubicBezTo>
                  <a:pt x="277537" y="28004"/>
                  <a:pt x="280045" y="30512"/>
                  <a:pt x="280045" y="33605"/>
                </a:cubicBezTo>
                <a:close/>
              </a:path>
            </a:pathLst>
          </a:custGeom>
          <a:solidFill>
            <a:srgbClr val="000000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pt-PT"/>
          </a:p>
        </p:txBody>
      </p:sp>
      <p:grpSp>
        <p:nvGrpSpPr>
          <p:cNvPr id="1335" name="Graphic 1196" descr="Full battery outline">
            <a:extLst>
              <a:ext uri="{FF2B5EF4-FFF2-40B4-BE49-F238E27FC236}">
                <a16:creationId xmlns:a16="http://schemas.microsoft.com/office/drawing/2014/main" id="{421429A1-AFA7-332E-DEEB-8E150AE38630}"/>
              </a:ext>
            </a:extLst>
          </p:cNvPr>
          <p:cNvGrpSpPr/>
          <p:nvPr/>
        </p:nvGrpSpPr>
        <p:grpSpPr>
          <a:xfrm rot="16200000">
            <a:off x="5537622" y="3921560"/>
            <a:ext cx="521880" cy="267008"/>
            <a:chOff x="5543917" y="3788289"/>
            <a:chExt cx="521880" cy="267008"/>
          </a:xfrm>
          <a:solidFill>
            <a:srgbClr val="000000"/>
          </a:solidFill>
        </p:grpSpPr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53A20EF2-6722-6101-884A-BEAF8ED130F0}"/>
                </a:ext>
              </a:extLst>
            </p:cNvPr>
            <p:cNvSpPr/>
            <p:nvPr/>
          </p:nvSpPr>
          <p:spPr>
            <a:xfrm>
              <a:off x="5598533" y="3836836"/>
              <a:ext cx="12136" cy="169914"/>
            </a:xfrm>
            <a:custGeom>
              <a:avLst/>
              <a:gdLst>
                <a:gd name="connsiteX0" fmla="*/ 0 w 12136"/>
                <a:gd name="connsiteY0" fmla="*/ 0 h 169914"/>
                <a:gd name="connsiteX1" fmla="*/ 12137 w 12136"/>
                <a:gd name="connsiteY1" fmla="*/ 0 h 169914"/>
                <a:gd name="connsiteX2" fmla="*/ 12137 w 12136"/>
                <a:gd name="connsiteY2" fmla="*/ 169915 h 169914"/>
                <a:gd name="connsiteX3" fmla="*/ 0 w 12136"/>
                <a:gd name="connsiteY3" fmla="*/ 169915 h 1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36" h="169914">
                  <a:moveTo>
                    <a:pt x="0" y="0"/>
                  </a:moveTo>
                  <a:lnTo>
                    <a:pt x="12137" y="0"/>
                  </a:lnTo>
                  <a:lnTo>
                    <a:pt x="12137" y="169915"/>
                  </a:lnTo>
                  <a:lnTo>
                    <a:pt x="0" y="169915"/>
                  </a:lnTo>
                  <a:close/>
                </a:path>
              </a:pathLst>
            </a:custGeom>
            <a:solidFill>
              <a:srgbClr val="0000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FD52E7B6-6048-5D3B-8CC3-04BAF3227D16}"/>
                </a:ext>
              </a:extLst>
            </p:cNvPr>
            <p:cNvSpPr/>
            <p:nvPr/>
          </p:nvSpPr>
          <p:spPr>
            <a:xfrm>
              <a:off x="5695627" y="3836836"/>
              <a:ext cx="12136" cy="169914"/>
            </a:xfrm>
            <a:custGeom>
              <a:avLst/>
              <a:gdLst>
                <a:gd name="connsiteX0" fmla="*/ 0 w 12136"/>
                <a:gd name="connsiteY0" fmla="*/ 0 h 169914"/>
                <a:gd name="connsiteX1" fmla="*/ 12137 w 12136"/>
                <a:gd name="connsiteY1" fmla="*/ 0 h 169914"/>
                <a:gd name="connsiteX2" fmla="*/ 12137 w 12136"/>
                <a:gd name="connsiteY2" fmla="*/ 169915 h 169914"/>
                <a:gd name="connsiteX3" fmla="*/ 0 w 12136"/>
                <a:gd name="connsiteY3" fmla="*/ 169915 h 1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36" h="169914">
                  <a:moveTo>
                    <a:pt x="0" y="0"/>
                  </a:moveTo>
                  <a:lnTo>
                    <a:pt x="12137" y="0"/>
                  </a:lnTo>
                  <a:lnTo>
                    <a:pt x="12137" y="169915"/>
                  </a:lnTo>
                  <a:lnTo>
                    <a:pt x="0" y="169915"/>
                  </a:lnTo>
                  <a:close/>
                </a:path>
              </a:pathLst>
            </a:custGeom>
            <a:solidFill>
              <a:srgbClr val="0000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F5890E62-DCC1-7C0F-D5D9-0A73FC89A268}"/>
                </a:ext>
              </a:extLst>
            </p:cNvPr>
            <p:cNvSpPr/>
            <p:nvPr/>
          </p:nvSpPr>
          <p:spPr>
            <a:xfrm>
              <a:off x="5647080" y="3836836"/>
              <a:ext cx="12136" cy="169914"/>
            </a:xfrm>
            <a:custGeom>
              <a:avLst/>
              <a:gdLst>
                <a:gd name="connsiteX0" fmla="*/ 0 w 12136"/>
                <a:gd name="connsiteY0" fmla="*/ 0 h 169914"/>
                <a:gd name="connsiteX1" fmla="*/ 12137 w 12136"/>
                <a:gd name="connsiteY1" fmla="*/ 0 h 169914"/>
                <a:gd name="connsiteX2" fmla="*/ 12137 w 12136"/>
                <a:gd name="connsiteY2" fmla="*/ 169915 h 169914"/>
                <a:gd name="connsiteX3" fmla="*/ 0 w 12136"/>
                <a:gd name="connsiteY3" fmla="*/ 169915 h 1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36" h="169914">
                  <a:moveTo>
                    <a:pt x="0" y="0"/>
                  </a:moveTo>
                  <a:lnTo>
                    <a:pt x="12137" y="0"/>
                  </a:lnTo>
                  <a:lnTo>
                    <a:pt x="12137" y="169915"/>
                  </a:lnTo>
                  <a:lnTo>
                    <a:pt x="0" y="169915"/>
                  </a:lnTo>
                  <a:close/>
                </a:path>
              </a:pathLst>
            </a:custGeom>
            <a:solidFill>
              <a:srgbClr val="0000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1D382BA1-15CA-18A8-BC8B-3A1CCE5883FB}"/>
                </a:ext>
              </a:extLst>
            </p:cNvPr>
            <p:cNvSpPr/>
            <p:nvPr/>
          </p:nvSpPr>
          <p:spPr>
            <a:xfrm>
              <a:off x="5744174" y="3836836"/>
              <a:ext cx="12136" cy="169914"/>
            </a:xfrm>
            <a:custGeom>
              <a:avLst/>
              <a:gdLst>
                <a:gd name="connsiteX0" fmla="*/ 0 w 12136"/>
                <a:gd name="connsiteY0" fmla="*/ 0 h 169914"/>
                <a:gd name="connsiteX1" fmla="*/ 12137 w 12136"/>
                <a:gd name="connsiteY1" fmla="*/ 0 h 169914"/>
                <a:gd name="connsiteX2" fmla="*/ 12137 w 12136"/>
                <a:gd name="connsiteY2" fmla="*/ 169915 h 169914"/>
                <a:gd name="connsiteX3" fmla="*/ 0 w 12136"/>
                <a:gd name="connsiteY3" fmla="*/ 169915 h 1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36" h="169914">
                  <a:moveTo>
                    <a:pt x="0" y="0"/>
                  </a:moveTo>
                  <a:lnTo>
                    <a:pt x="12137" y="0"/>
                  </a:lnTo>
                  <a:lnTo>
                    <a:pt x="12137" y="169915"/>
                  </a:lnTo>
                  <a:lnTo>
                    <a:pt x="0" y="169915"/>
                  </a:lnTo>
                  <a:close/>
                </a:path>
              </a:pathLst>
            </a:custGeom>
            <a:solidFill>
              <a:srgbClr val="0000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91F064F6-B9F2-E957-8EE2-82A22A21627A}"/>
                </a:ext>
              </a:extLst>
            </p:cNvPr>
            <p:cNvSpPr/>
            <p:nvPr/>
          </p:nvSpPr>
          <p:spPr>
            <a:xfrm>
              <a:off x="5841268" y="3836836"/>
              <a:ext cx="12136" cy="169914"/>
            </a:xfrm>
            <a:custGeom>
              <a:avLst/>
              <a:gdLst>
                <a:gd name="connsiteX0" fmla="*/ 0 w 12136"/>
                <a:gd name="connsiteY0" fmla="*/ 0 h 169914"/>
                <a:gd name="connsiteX1" fmla="*/ 12137 w 12136"/>
                <a:gd name="connsiteY1" fmla="*/ 0 h 169914"/>
                <a:gd name="connsiteX2" fmla="*/ 12137 w 12136"/>
                <a:gd name="connsiteY2" fmla="*/ 169915 h 169914"/>
                <a:gd name="connsiteX3" fmla="*/ 0 w 12136"/>
                <a:gd name="connsiteY3" fmla="*/ 169915 h 1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36" h="169914">
                  <a:moveTo>
                    <a:pt x="0" y="0"/>
                  </a:moveTo>
                  <a:lnTo>
                    <a:pt x="12137" y="0"/>
                  </a:lnTo>
                  <a:lnTo>
                    <a:pt x="12137" y="169915"/>
                  </a:lnTo>
                  <a:lnTo>
                    <a:pt x="0" y="169915"/>
                  </a:lnTo>
                  <a:close/>
                </a:path>
              </a:pathLst>
            </a:custGeom>
            <a:solidFill>
              <a:srgbClr val="0000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1484E3DD-F0E8-A0EF-686D-F5E5C0C1FD79}"/>
                </a:ext>
              </a:extLst>
            </p:cNvPr>
            <p:cNvSpPr/>
            <p:nvPr/>
          </p:nvSpPr>
          <p:spPr>
            <a:xfrm>
              <a:off x="5889815" y="3836836"/>
              <a:ext cx="12136" cy="169914"/>
            </a:xfrm>
            <a:custGeom>
              <a:avLst/>
              <a:gdLst>
                <a:gd name="connsiteX0" fmla="*/ 0 w 12136"/>
                <a:gd name="connsiteY0" fmla="*/ 0 h 169914"/>
                <a:gd name="connsiteX1" fmla="*/ 12137 w 12136"/>
                <a:gd name="connsiteY1" fmla="*/ 0 h 169914"/>
                <a:gd name="connsiteX2" fmla="*/ 12137 w 12136"/>
                <a:gd name="connsiteY2" fmla="*/ 169915 h 169914"/>
                <a:gd name="connsiteX3" fmla="*/ 0 w 12136"/>
                <a:gd name="connsiteY3" fmla="*/ 169915 h 1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36" h="169914">
                  <a:moveTo>
                    <a:pt x="0" y="0"/>
                  </a:moveTo>
                  <a:lnTo>
                    <a:pt x="12137" y="0"/>
                  </a:lnTo>
                  <a:lnTo>
                    <a:pt x="12137" y="169915"/>
                  </a:lnTo>
                  <a:lnTo>
                    <a:pt x="0" y="169915"/>
                  </a:lnTo>
                  <a:close/>
                </a:path>
              </a:pathLst>
            </a:custGeom>
            <a:solidFill>
              <a:srgbClr val="0000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62D24230-EDB2-7222-9D08-AB078704D21A}"/>
                </a:ext>
              </a:extLst>
            </p:cNvPr>
            <p:cNvSpPr/>
            <p:nvPr/>
          </p:nvSpPr>
          <p:spPr>
            <a:xfrm>
              <a:off x="5938362" y="3836836"/>
              <a:ext cx="12136" cy="169914"/>
            </a:xfrm>
            <a:custGeom>
              <a:avLst/>
              <a:gdLst>
                <a:gd name="connsiteX0" fmla="*/ 0 w 12136"/>
                <a:gd name="connsiteY0" fmla="*/ 0 h 169914"/>
                <a:gd name="connsiteX1" fmla="*/ 12137 w 12136"/>
                <a:gd name="connsiteY1" fmla="*/ 0 h 169914"/>
                <a:gd name="connsiteX2" fmla="*/ 12137 w 12136"/>
                <a:gd name="connsiteY2" fmla="*/ 169915 h 169914"/>
                <a:gd name="connsiteX3" fmla="*/ 0 w 12136"/>
                <a:gd name="connsiteY3" fmla="*/ 169915 h 1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36" h="169914">
                  <a:moveTo>
                    <a:pt x="0" y="0"/>
                  </a:moveTo>
                  <a:lnTo>
                    <a:pt x="12137" y="0"/>
                  </a:lnTo>
                  <a:lnTo>
                    <a:pt x="12137" y="169915"/>
                  </a:lnTo>
                  <a:lnTo>
                    <a:pt x="0" y="169915"/>
                  </a:lnTo>
                  <a:close/>
                </a:path>
              </a:pathLst>
            </a:custGeom>
            <a:solidFill>
              <a:srgbClr val="0000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DE71F6CF-03B9-C2FA-B960-5A1D1391BC30}"/>
                </a:ext>
              </a:extLst>
            </p:cNvPr>
            <p:cNvSpPr/>
            <p:nvPr/>
          </p:nvSpPr>
          <p:spPr>
            <a:xfrm>
              <a:off x="5792721" y="3836836"/>
              <a:ext cx="12136" cy="169914"/>
            </a:xfrm>
            <a:custGeom>
              <a:avLst/>
              <a:gdLst>
                <a:gd name="connsiteX0" fmla="*/ 0 w 12136"/>
                <a:gd name="connsiteY0" fmla="*/ 0 h 169914"/>
                <a:gd name="connsiteX1" fmla="*/ 12137 w 12136"/>
                <a:gd name="connsiteY1" fmla="*/ 0 h 169914"/>
                <a:gd name="connsiteX2" fmla="*/ 12137 w 12136"/>
                <a:gd name="connsiteY2" fmla="*/ 169915 h 169914"/>
                <a:gd name="connsiteX3" fmla="*/ 0 w 12136"/>
                <a:gd name="connsiteY3" fmla="*/ 169915 h 16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36" h="169914">
                  <a:moveTo>
                    <a:pt x="0" y="0"/>
                  </a:moveTo>
                  <a:lnTo>
                    <a:pt x="12137" y="0"/>
                  </a:lnTo>
                  <a:lnTo>
                    <a:pt x="12137" y="169915"/>
                  </a:lnTo>
                  <a:lnTo>
                    <a:pt x="0" y="169915"/>
                  </a:lnTo>
                  <a:close/>
                </a:path>
              </a:pathLst>
            </a:custGeom>
            <a:solidFill>
              <a:srgbClr val="0000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68DD0A47-00C4-9A57-4518-EE553030124C}"/>
                </a:ext>
              </a:extLst>
            </p:cNvPr>
            <p:cNvSpPr/>
            <p:nvPr/>
          </p:nvSpPr>
          <p:spPr>
            <a:xfrm>
              <a:off x="5543917" y="3788289"/>
              <a:ext cx="521880" cy="267008"/>
            </a:xfrm>
            <a:custGeom>
              <a:avLst/>
              <a:gdLst>
                <a:gd name="connsiteX0" fmla="*/ 503675 w 521880"/>
                <a:gd name="connsiteY0" fmla="*/ 84957 h 267008"/>
                <a:gd name="connsiteX1" fmla="*/ 467265 w 521880"/>
                <a:gd name="connsiteY1" fmla="*/ 84957 h 267008"/>
                <a:gd name="connsiteX2" fmla="*/ 467265 w 521880"/>
                <a:gd name="connsiteY2" fmla="*/ 18205 h 267008"/>
                <a:gd name="connsiteX3" fmla="*/ 449060 w 521880"/>
                <a:gd name="connsiteY3" fmla="*/ 0 h 267008"/>
                <a:gd name="connsiteX4" fmla="*/ 18205 w 521880"/>
                <a:gd name="connsiteY4" fmla="*/ 0 h 267008"/>
                <a:gd name="connsiteX5" fmla="*/ 0 w 521880"/>
                <a:gd name="connsiteY5" fmla="*/ 18205 h 267008"/>
                <a:gd name="connsiteX6" fmla="*/ 0 w 521880"/>
                <a:gd name="connsiteY6" fmla="*/ 248803 h 267008"/>
                <a:gd name="connsiteX7" fmla="*/ 18205 w 521880"/>
                <a:gd name="connsiteY7" fmla="*/ 267009 h 267008"/>
                <a:gd name="connsiteX8" fmla="*/ 449060 w 521880"/>
                <a:gd name="connsiteY8" fmla="*/ 267009 h 267008"/>
                <a:gd name="connsiteX9" fmla="*/ 467265 w 521880"/>
                <a:gd name="connsiteY9" fmla="*/ 248803 h 267008"/>
                <a:gd name="connsiteX10" fmla="*/ 467265 w 521880"/>
                <a:gd name="connsiteY10" fmla="*/ 182051 h 267008"/>
                <a:gd name="connsiteX11" fmla="*/ 503675 w 521880"/>
                <a:gd name="connsiteY11" fmla="*/ 182051 h 267008"/>
                <a:gd name="connsiteX12" fmla="*/ 521880 w 521880"/>
                <a:gd name="connsiteY12" fmla="*/ 163846 h 267008"/>
                <a:gd name="connsiteX13" fmla="*/ 521880 w 521880"/>
                <a:gd name="connsiteY13" fmla="*/ 103162 h 267008"/>
                <a:gd name="connsiteX14" fmla="*/ 503675 w 521880"/>
                <a:gd name="connsiteY14" fmla="*/ 84957 h 267008"/>
                <a:gd name="connsiteX15" fmla="*/ 455128 w 521880"/>
                <a:gd name="connsiteY15" fmla="*/ 248803 h 267008"/>
                <a:gd name="connsiteX16" fmla="*/ 449060 w 521880"/>
                <a:gd name="connsiteY16" fmla="*/ 254872 h 267008"/>
                <a:gd name="connsiteX17" fmla="*/ 18205 w 521880"/>
                <a:gd name="connsiteY17" fmla="*/ 254872 h 267008"/>
                <a:gd name="connsiteX18" fmla="*/ 12137 w 521880"/>
                <a:gd name="connsiteY18" fmla="*/ 248803 h 267008"/>
                <a:gd name="connsiteX19" fmla="*/ 12137 w 521880"/>
                <a:gd name="connsiteY19" fmla="*/ 18205 h 267008"/>
                <a:gd name="connsiteX20" fmla="*/ 18205 w 521880"/>
                <a:gd name="connsiteY20" fmla="*/ 12137 h 267008"/>
                <a:gd name="connsiteX21" fmla="*/ 449060 w 521880"/>
                <a:gd name="connsiteY21" fmla="*/ 12137 h 267008"/>
                <a:gd name="connsiteX22" fmla="*/ 455128 w 521880"/>
                <a:gd name="connsiteY22" fmla="*/ 18205 h 267008"/>
                <a:gd name="connsiteX23" fmla="*/ 509744 w 521880"/>
                <a:gd name="connsiteY23" fmla="*/ 163846 h 267008"/>
                <a:gd name="connsiteX24" fmla="*/ 503675 w 521880"/>
                <a:gd name="connsiteY24" fmla="*/ 169915 h 267008"/>
                <a:gd name="connsiteX25" fmla="*/ 467265 w 521880"/>
                <a:gd name="connsiteY25" fmla="*/ 169915 h 267008"/>
                <a:gd name="connsiteX26" fmla="*/ 467265 w 521880"/>
                <a:gd name="connsiteY26" fmla="*/ 97094 h 267008"/>
                <a:gd name="connsiteX27" fmla="*/ 503675 w 521880"/>
                <a:gd name="connsiteY27" fmla="*/ 97094 h 267008"/>
                <a:gd name="connsiteX28" fmla="*/ 509744 w 521880"/>
                <a:gd name="connsiteY28" fmla="*/ 103162 h 26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21880" h="267008">
                  <a:moveTo>
                    <a:pt x="503675" y="84957"/>
                  </a:moveTo>
                  <a:lnTo>
                    <a:pt x="467265" y="84957"/>
                  </a:lnTo>
                  <a:lnTo>
                    <a:pt x="467265" y="18205"/>
                  </a:lnTo>
                  <a:cubicBezTo>
                    <a:pt x="467265" y="8150"/>
                    <a:pt x="459114" y="0"/>
                    <a:pt x="449060" y="0"/>
                  </a:cubicBezTo>
                  <a:lnTo>
                    <a:pt x="18205" y="0"/>
                  </a:lnTo>
                  <a:cubicBezTo>
                    <a:pt x="8151" y="0"/>
                    <a:pt x="0" y="8150"/>
                    <a:pt x="0" y="18205"/>
                  </a:cubicBezTo>
                  <a:lnTo>
                    <a:pt x="0" y="248803"/>
                  </a:lnTo>
                  <a:cubicBezTo>
                    <a:pt x="0" y="258858"/>
                    <a:pt x="8151" y="267009"/>
                    <a:pt x="18205" y="267009"/>
                  </a:cubicBezTo>
                  <a:lnTo>
                    <a:pt x="449060" y="267009"/>
                  </a:lnTo>
                  <a:cubicBezTo>
                    <a:pt x="459114" y="267009"/>
                    <a:pt x="467265" y="258858"/>
                    <a:pt x="467265" y="248803"/>
                  </a:cubicBezTo>
                  <a:lnTo>
                    <a:pt x="467265" y="182051"/>
                  </a:lnTo>
                  <a:lnTo>
                    <a:pt x="503675" y="182051"/>
                  </a:lnTo>
                  <a:cubicBezTo>
                    <a:pt x="513730" y="182051"/>
                    <a:pt x="521880" y="173901"/>
                    <a:pt x="521880" y="163846"/>
                  </a:cubicBezTo>
                  <a:lnTo>
                    <a:pt x="521880" y="103162"/>
                  </a:lnTo>
                  <a:cubicBezTo>
                    <a:pt x="521880" y="93108"/>
                    <a:pt x="513730" y="84957"/>
                    <a:pt x="503675" y="84957"/>
                  </a:cubicBezTo>
                  <a:close/>
                  <a:moveTo>
                    <a:pt x="455128" y="248803"/>
                  </a:moveTo>
                  <a:cubicBezTo>
                    <a:pt x="455128" y="252155"/>
                    <a:pt x="452411" y="254872"/>
                    <a:pt x="449060" y="254872"/>
                  </a:cubicBezTo>
                  <a:lnTo>
                    <a:pt x="18205" y="254872"/>
                  </a:lnTo>
                  <a:cubicBezTo>
                    <a:pt x="14854" y="254872"/>
                    <a:pt x="12137" y="252155"/>
                    <a:pt x="12137" y="248803"/>
                  </a:cubicBezTo>
                  <a:lnTo>
                    <a:pt x="12137" y="18205"/>
                  </a:lnTo>
                  <a:cubicBezTo>
                    <a:pt x="12137" y="14854"/>
                    <a:pt x="14854" y="12137"/>
                    <a:pt x="18205" y="12137"/>
                  </a:cubicBezTo>
                  <a:lnTo>
                    <a:pt x="449060" y="12137"/>
                  </a:lnTo>
                  <a:cubicBezTo>
                    <a:pt x="452411" y="12137"/>
                    <a:pt x="455128" y="14854"/>
                    <a:pt x="455128" y="18205"/>
                  </a:cubicBezTo>
                  <a:close/>
                  <a:moveTo>
                    <a:pt x="509744" y="163846"/>
                  </a:moveTo>
                  <a:cubicBezTo>
                    <a:pt x="509744" y="167198"/>
                    <a:pt x="507027" y="169915"/>
                    <a:pt x="503675" y="169915"/>
                  </a:cubicBezTo>
                  <a:lnTo>
                    <a:pt x="467265" y="169915"/>
                  </a:lnTo>
                  <a:lnTo>
                    <a:pt x="467265" y="97094"/>
                  </a:lnTo>
                  <a:lnTo>
                    <a:pt x="503675" y="97094"/>
                  </a:lnTo>
                  <a:cubicBezTo>
                    <a:pt x="507027" y="97094"/>
                    <a:pt x="509744" y="99811"/>
                    <a:pt x="509744" y="103162"/>
                  </a:cubicBezTo>
                  <a:close/>
                </a:path>
              </a:pathLst>
            </a:custGeom>
            <a:solidFill>
              <a:srgbClr val="0000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61216D-6523-29F1-9067-97CDB84D4BE4}"/>
              </a:ext>
            </a:extLst>
          </p:cNvPr>
          <p:cNvSpPr/>
          <p:nvPr/>
        </p:nvSpPr>
        <p:spPr>
          <a:xfrm>
            <a:off x="1176205" y="3933703"/>
            <a:ext cx="1487054" cy="370202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chemeClr val="accent1">
                <a:shade val="15000"/>
              </a:schemeClr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err="1">
                <a:solidFill>
                  <a:schemeClr val="tx1"/>
                </a:solidFill>
              </a:rPr>
              <a:t>Biodigester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Tank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1463" name="Flowchart: Connector 1462">
            <a:extLst>
              <a:ext uri="{FF2B5EF4-FFF2-40B4-BE49-F238E27FC236}">
                <a16:creationId xmlns:a16="http://schemas.microsoft.com/office/drawing/2014/main" id="{F6B1476B-5620-F985-ABE3-C3FA5F9570BB}"/>
              </a:ext>
            </a:extLst>
          </p:cNvPr>
          <p:cNvSpPr/>
          <p:nvPr/>
        </p:nvSpPr>
        <p:spPr>
          <a:xfrm>
            <a:off x="3747663" y="1185370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64" name="Flowchart: Connector 1463">
            <a:extLst>
              <a:ext uri="{FF2B5EF4-FFF2-40B4-BE49-F238E27FC236}">
                <a16:creationId xmlns:a16="http://schemas.microsoft.com/office/drawing/2014/main" id="{05137BE5-D405-BD66-6217-53CCE08E2B42}"/>
              </a:ext>
            </a:extLst>
          </p:cNvPr>
          <p:cNvSpPr/>
          <p:nvPr/>
        </p:nvSpPr>
        <p:spPr>
          <a:xfrm>
            <a:off x="4183310" y="2204460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71" name="Flowchart: Connector 1470">
            <a:extLst>
              <a:ext uri="{FF2B5EF4-FFF2-40B4-BE49-F238E27FC236}">
                <a16:creationId xmlns:a16="http://schemas.microsoft.com/office/drawing/2014/main" id="{00903202-392F-3EA9-B875-9D66A741DEFD}"/>
              </a:ext>
            </a:extLst>
          </p:cNvPr>
          <p:cNvSpPr/>
          <p:nvPr/>
        </p:nvSpPr>
        <p:spPr>
          <a:xfrm>
            <a:off x="2796764" y="1153027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74" name="Flowchart: Connector 1473">
            <a:extLst>
              <a:ext uri="{FF2B5EF4-FFF2-40B4-BE49-F238E27FC236}">
                <a16:creationId xmlns:a16="http://schemas.microsoft.com/office/drawing/2014/main" id="{E1C0A601-8ECD-3D09-B5BE-E426959F6AE4}"/>
              </a:ext>
            </a:extLst>
          </p:cNvPr>
          <p:cNvSpPr/>
          <p:nvPr/>
        </p:nvSpPr>
        <p:spPr>
          <a:xfrm>
            <a:off x="1376652" y="2149981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85" name="Flowchart: Connector 1484">
            <a:extLst>
              <a:ext uri="{FF2B5EF4-FFF2-40B4-BE49-F238E27FC236}">
                <a16:creationId xmlns:a16="http://schemas.microsoft.com/office/drawing/2014/main" id="{3C58D4D7-1EC1-5739-1D59-E78C247639C1}"/>
              </a:ext>
            </a:extLst>
          </p:cNvPr>
          <p:cNvSpPr/>
          <p:nvPr/>
        </p:nvSpPr>
        <p:spPr>
          <a:xfrm>
            <a:off x="1035910" y="2435808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96" name="Flowchart: Connector 1495">
            <a:extLst>
              <a:ext uri="{FF2B5EF4-FFF2-40B4-BE49-F238E27FC236}">
                <a16:creationId xmlns:a16="http://schemas.microsoft.com/office/drawing/2014/main" id="{8B4B9A1F-7F81-C694-29F4-71D649B84BC5}"/>
              </a:ext>
            </a:extLst>
          </p:cNvPr>
          <p:cNvSpPr/>
          <p:nvPr/>
        </p:nvSpPr>
        <p:spPr>
          <a:xfrm>
            <a:off x="2130362" y="3840734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03" name="Flowchart: Connector 1502">
            <a:extLst>
              <a:ext uri="{FF2B5EF4-FFF2-40B4-BE49-F238E27FC236}">
                <a16:creationId xmlns:a16="http://schemas.microsoft.com/office/drawing/2014/main" id="{90C176BE-2846-1035-A82F-90FE015D5C29}"/>
              </a:ext>
            </a:extLst>
          </p:cNvPr>
          <p:cNvSpPr/>
          <p:nvPr/>
        </p:nvSpPr>
        <p:spPr>
          <a:xfrm>
            <a:off x="3857349" y="2510832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04" name="Flowchart: Connector 1503">
            <a:extLst>
              <a:ext uri="{FF2B5EF4-FFF2-40B4-BE49-F238E27FC236}">
                <a16:creationId xmlns:a16="http://schemas.microsoft.com/office/drawing/2014/main" id="{496D930D-39A4-463E-A3F6-B900D63D6544}"/>
              </a:ext>
            </a:extLst>
          </p:cNvPr>
          <p:cNvSpPr/>
          <p:nvPr/>
        </p:nvSpPr>
        <p:spPr>
          <a:xfrm>
            <a:off x="3460576" y="2510144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33" name="Flowchart: Connector 1532">
            <a:extLst>
              <a:ext uri="{FF2B5EF4-FFF2-40B4-BE49-F238E27FC236}">
                <a16:creationId xmlns:a16="http://schemas.microsoft.com/office/drawing/2014/main" id="{642DC3C8-B73F-77E8-7A7C-CDA3A685F441}"/>
              </a:ext>
            </a:extLst>
          </p:cNvPr>
          <p:cNvSpPr/>
          <p:nvPr/>
        </p:nvSpPr>
        <p:spPr>
          <a:xfrm>
            <a:off x="3174759" y="2940455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34" name="Flowchart: Connector 1533">
            <a:extLst>
              <a:ext uri="{FF2B5EF4-FFF2-40B4-BE49-F238E27FC236}">
                <a16:creationId xmlns:a16="http://schemas.microsoft.com/office/drawing/2014/main" id="{04864611-F30F-B677-202C-C387C207DC99}"/>
              </a:ext>
            </a:extLst>
          </p:cNvPr>
          <p:cNvSpPr/>
          <p:nvPr/>
        </p:nvSpPr>
        <p:spPr>
          <a:xfrm>
            <a:off x="1364135" y="3115528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48" name="Graphic 1547" descr="Leaky Tap outline">
            <a:extLst>
              <a:ext uri="{FF2B5EF4-FFF2-40B4-BE49-F238E27FC236}">
                <a16:creationId xmlns:a16="http://schemas.microsoft.com/office/drawing/2014/main" id="{EF51BB66-D168-05DD-440E-BE0F104A08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874966" y="2244169"/>
            <a:ext cx="622486" cy="622486"/>
          </a:xfrm>
          <a:prstGeom prst="rect">
            <a:avLst/>
          </a:prstGeom>
        </p:spPr>
      </p:pic>
      <p:sp>
        <p:nvSpPr>
          <p:cNvPr id="1549" name="Flowchart: Connector 1548">
            <a:extLst>
              <a:ext uri="{FF2B5EF4-FFF2-40B4-BE49-F238E27FC236}">
                <a16:creationId xmlns:a16="http://schemas.microsoft.com/office/drawing/2014/main" id="{A5C112E0-334C-FC21-3B2E-BFA5B25E4A0B}"/>
              </a:ext>
            </a:extLst>
          </p:cNvPr>
          <p:cNvSpPr/>
          <p:nvPr/>
        </p:nvSpPr>
        <p:spPr>
          <a:xfrm>
            <a:off x="2022085" y="2228126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2" name="Flowchart: Connector 1551">
            <a:extLst>
              <a:ext uri="{FF2B5EF4-FFF2-40B4-BE49-F238E27FC236}">
                <a16:creationId xmlns:a16="http://schemas.microsoft.com/office/drawing/2014/main" id="{EFFE8668-49F1-4A1A-FD04-380592D9B55A}"/>
              </a:ext>
            </a:extLst>
          </p:cNvPr>
          <p:cNvSpPr/>
          <p:nvPr/>
        </p:nvSpPr>
        <p:spPr>
          <a:xfrm>
            <a:off x="2393462" y="2224652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5" name="Flowchart: Connector 1554">
            <a:extLst>
              <a:ext uri="{FF2B5EF4-FFF2-40B4-BE49-F238E27FC236}">
                <a16:creationId xmlns:a16="http://schemas.microsoft.com/office/drawing/2014/main" id="{CA9B654E-7024-B15E-13A3-1CD2BC33DF97}"/>
              </a:ext>
            </a:extLst>
          </p:cNvPr>
          <p:cNvSpPr/>
          <p:nvPr/>
        </p:nvSpPr>
        <p:spPr>
          <a:xfrm>
            <a:off x="2497663" y="2501144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6" name="Flowchart: Connector 1555">
            <a:extLst>
              <a:ext uri="{FF2B5EF4-FFF2-40B4-BE49-F238E27FC236}">
                <a16:creationId xmlns:a16="http://schemas.microsoft.com/office/drawing/2014/main" id="{86927A41-2FB9-5418-A7C2-211E35860B5A}"/>
              </a:ext>
            </a:extLst>
          </p:cNvPr>
          <p:cNvSpPr/>
          <p:nvPr/>
        </p:nvSpPr>
        <p:spPr>
          <a:xfrm>
            <a:off x="2928691" y="2502464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57" name="Connector: Elbow 1556">
            <a:extLst>
              <a:ext uri="{FF2B5EF4-FFF2-40B4-BE49-F238E27FC236}">
                <a16:creationId xmlns:a16="http://schemas.microsoft.com/office/drawing/2014/main" id="{7BB7DFD8-E26E-8B8D-639F-78A7D51DA94F}"/>
              </a:ext>
            </a:extLst>
          </p:cNvPr>
          <p:cNvCxnSpPr>
            <a:cxnSpLocks/>
            <a:stCxn id="1555" idx="6"/>
            <a:endCxn id="1556" idx="2"/>
          </p:cNvCxnSpPr>
          <p:nvPr/>
        </p:nvCxnSpPr>
        <p:spPr>
          <a:xfrm>
            <a:off x="2515663" y="2510144"/>
            <a:ext cx="413028" cy="13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8" name="Flowchart: Connector 1657">
            <a:extLst>
              <a:ext uri="{FF2B5EF4-FFF2-40B4-BE49-F238E27FC236}">
                <a16:creationId xmlns:a16="http://schemas.microsoft.com/office/drawing/2014/main" id="{2A640090-88D4-4ED4-9FA4-5A3D0D24881C}"/>
              </a:ext>
            </a:extLst>
          </p:cNvPr>
          <p:cNvSpPr/>
          <p:nvPr/>
        </p:nvSpPr>
        <p:spPr>
          <a:xfrm>
            <a:off x="5999810" y="4162177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60" name="Flowchart: Connector 1659">
            <a:extLst>
              <a:ext uri="{FF2B5EF4-FFF2-40B4-BE49-F238E27FC236}">
                <a16:creationId xmlns:a16="http://schemas.microsoft.com/office/drawing/2014/main" id="{DB67804B-29B3-4A1E-788C-3C9E06339D2F}"/>
              </a:ext>
            </a:extLst>
          </p:cNvPr>
          <p:cNvSpPr/>
          <p:nvPr/>
        </p:nvSpPr>
        <p:spPr>
          <a:xfrm>
            <a:off x="5999810" y="3950679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71" name="Graphic 1670" descr="Satellite dish outline">
            <a:extLst>
              <a:ext uri="{FF2B5EF4-FFF2-40B4-BE49-F238E27FC236}">
                <a16:creationId xmlns:a16="http://schemas.microsoft.com/office/drawing/2014/main" id="{A8E93190-EA16-110B-997B-C4C3C063D2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74062" y="573946"/>
            <a:ext cx="694772" cy="694772"/>
          </a:xfrm>
          <a:prstGeom prst="rect">
            <a:avLst/>
          </a:prstGeom>
        </p:spPr>
      </p:pic>
      <p:pic>
        <p:nvPicPr>
          <p:cNvPr id="1677" name="Graphic 1676" descr="Smart Phone outline">
            <a:extLst>
              <a:ext uri="{FF2B5EF4-FFF2-40B4-BE49-F238E27FC236}">
                <a16:creationId xmlns:a16="http://schemas.microsoft.com/office/drawing/2014/main" id="{62D18A7D-BECC-48C6-2D60-94654405E3F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4756441" y="2321826"/>
            <a:ext cx="473788" cy="473788"/>
          </a:xfrm>
          <a:prstGeom prst="rect">
            <a:avLst/>
          </a:prstGeom>
        </p:spPr>
      </p:pic>
      <p:sp>
        <p:nvSpPr>
          <p:cNvPr id="1685" name="Flowchart: Connector 1684">
            <a:extLst>
              <a:ext uri="{FF2B5EF4-FFF2-40B4-BE49-F238E27FC236}">
                <a16:creationId xmlns:a16="http://schemas.microsoft.com/office/drawing/2014/main" id="{83CE63EC-4831-96E9-EC3C-CB2587AD2AEC}"/>
              </a:ext>
            </a:extLst>
          </p:cNvPr>
          <p:cNvSpPr/>
          <p:nvPr/>
        </p:nvSpPr>
        <p:spPr>
          <a:xfrm>
            <a:off x="5566509" y="3943765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86" name="Connector: Elbow 1685">
            <a:extLst>
              <a:ext uri="{FF2B5EF4-FFF2-40B4-BE49-F238E27FC236}">
                <a16:creationId xmlns:a16="http://schemas.microsoft.com/office/drawing/2014/main" id="{B9ADC7E3-C3E2-00AF-E141-75DAB8F1B257}"/>
              </a:ext>
            </a:extLst>
          </p:cNvPr>
          <p:cNvCxnSpPr>
            <a:cxnSpLocks/>
            <a:stCxn id="1685" idx="2"/>
            <a:endCxn id="1075" idx="2"/>
          </p:cNvCxnSpPr>
          <p:nvPr/>
        </p:nvCxnSpPr>
        <p:spPr>
          <a:xfrm rot="10800000">
            <a:off x="4972491" y="3077763"/>
            <a:ext cx="594019" cy="8750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39B481-645F-E7CB-1C78-670BE35F6FF6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1291535" y="911592"/>
            <a:ext cx="481914" cy="5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7A92E5-7659-BE52-D4F8-4162EE10CB0C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2009983" y="921685"/>
            <a:ext cx="507285" cy="6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6873CA-E601-1CF5-317C-D3B3C86A2390}"/>
              </a:ext>
            </a:extLst>
          </p:cNvPr>
          <p:cNvSpPr txBox="1"/>
          <p:nvPr/>
        </p:nvSpPr>
        <p:spPr>
          <a:xfrm>
            <a:off x="1647000" y="1051692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 err="1">
                <a:solidFill>
                  <a:schemeClr val="tx1"/>
                </a:solidFill>
              </a:rPr>
              <a:t>Filter</a:t>
            </a:r>
            <a:endParaRPr lang="pt-PT" sz="1050" dirty="0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CFD7FDD3-181C-69E6-AC31-796620DB30E0}"/>
              </a:ext>
            </a:extLst>
          </p:cNvPr>
          <p:cNvSpPr/>
          <p:nvPr/>
        </p:nvSpPr>
        <p:spPr>
          <a:xfrm>
            <a:off x="3342840" y="1175839"/>
            <a:ext cx="18000" cy="1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8DE176F3-F235-00E2-A609-7A8480D94BAD}"/>
              </a:ext>
            </a:extLst>
          </p:cNvPr>
          <p:cNvCxnSpPr>
            <a:cxnSpLocks/>
          </p:cNvCxnSpPr>
          <p:nvPr/>
        </p:nvCxnSpPr>
        <p:spPr>
          <a:xfrm flipV="1">
            <a:off x="4989560" y="1495802"/>
            <a:ext cx="0" cy="817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1DF9851-1C67-F4A8-E8CF-47F0D328227B}"/>
              </a:ext>
            </a:extLst>
          </p:cNvPr>
          <p:cNvSpPr/>
          <p:nvPr/>
        </p:nvSpPr>
        <p:spPr>
          <a:xfrm>
            <a:off x="5329086" y="1274921"/>
            <a:ext cx="970155" cy="38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050" dirty="0" err="1">
                <a:solidFill>
                  <a:schemeClr val="tx1"/>
                </a:solidFill>
              </a:rPr>
              <a:t>Wind</a:t>
            </a:r>
            <a:r>
              <a:rPr lang="pt-PT" sz="1050" dirty="0">
                <a:solidFill>
                  <a:schemeClr val="tx1"/>
                </a:solidFill>
              </a:rPr>
              <a:t> </a:t>
            </a:r>
            <a:br>
              <a:rPr lang="pt-PT" sz="1050" dirty="0">
                <a:solidFill>
                  <a:schemeClr val="tx1"/>
                </a:solidFill>
              </a:rPr>
            </a:br>
            <a:r>
              <a:rPr lang="pt-PT" sz="1050" dirty="0" err="1">
                <a:solidFill>
                  <a:schemeClr val="tx1"/>
                </a:solidFill>
              </a:rPr>
              <a:t>Generator</a:t>
            </a:r>
            <a:endParaRPr lang="pt-PT" sz="1050" dirty="0">
              <a:solidFill>
                <a:schemeClr val="tx1"/>
              </a:solidFill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ADF0A4BA-6016-C132-E84C-F096120613B0}"/>
              </a:ext>
            </a:extLst>
          </p:cNvPr>
          <p:cNvSpPr/>
          <p:nvPr/>
        </p:nvSpPr>
        <p:spPr>
          <a:xfrm>
            <a:off x="4646753" y="1262751"/>
            <a:ext cx="593018" cy="177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05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F07BAC-FEAB-F800-381A-FEAB2589B2AB}"/>
              </a:ext>
            </a:extLst>
          </p:cNvPr>
          <p:cNvSpPr/>
          <p:nvPr/>
        </p:nvSpPr>
        <p:spPr>
          <a:xfrm>
            <a:off x="6197079" y="1287581"/>
            <a:ext cx="970155" cy="38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050" dirty="0" err="1">
                <a:solidFill>
                  <a:schemeClr val="tx1"/>
                </a:solidFill>
              </a:rPr>
              <a:t>Photovoltaic</a:t>
            </a:r>
            <a:r>
              <a:rPr lang="pt-PT" sz="1050" dirty="0">
                <a:solidFill>
                  <a:schemeClr val="tx1"/>
                </a:solidFill>
              </a:rPr>
              <a:t> </a:t>
            </a:r>
            <a:r>
              <a:rPr lang="pt-PT" sz="1050" dirty="0" err="1">
                <a:solidFill>
                  <a:schemeClr val="tx1"/>
                </a:solidFill>
              </a:rPr>
              <a:t>Panels</a:t>
            </a:r>
            <a:endParaRPr lang="pt-PT" sz="1050" dirty="0">
              <a:solidFill>
                <a:schemeClr val="tx1"/>
              </a:solidFill>
            </a:endParaRP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839870A5-F5D7-87B2-9E5F-592AA5D78F4C}"/>
              </a:ext>
            </a:extLst>
          </p:cNvPr>
          <p:cNvSpPr/>
          <p:nvPr/>
        </p:nvSpPr>
        <p:spPr>
          <a:xfrm>
            <a:off x="1852917" y="2882379"/>
            <a:ext cx="593018" cy="177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050" dirty="0" err="1">
                <a:solidFill>
                  <a:schemeClr val="tx1"/>
                </a:solidFill>
              </a:rPr>
              <a:t>Drinking</a:t>
            </a:r>
            <a:r>
              <a:rPr lang="pt-PT" sz="1050" dirty="0">
                <a:solidFill>
                  <a:schemeClr val="tx1"/>
                </a:solidFill>
              </a:rPr>
              <a:t> </a:t>
            </a:r>
            <a:r>
              <a:rPr lang="pt-PT" sz="1050" dirty="0" err="1">
                <a:solidFill>
                  <a:schemeClr val="tx1"/>
                </a:solidFill>
              </a:rPr>
              <a:t>Water</a:t>
            </a:r>
            <a:endParaRPr lang="pt-PT" sz="1050" dirty="0">
              <a:solidFill>
                <a:schemeClr val="tx1"/>
              </a:solidFill>
            </a:endParaRP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59E83708-55CB-D696-F018-1967CF165AA5}"/>
              </a:ext>
            </a:extLst>
          </p:cNvPr>
          <p:cNvSpPr/>
          <p:nvPr/>
        </p:nvSpPr>
        <p:spPr>
          <a:xfrm>
            <a:off x="1094125" y="2899252"/>
            <a:ext cx="593018" cy="177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050" dirty="0" err="1">
                <a:solidFill>
                  <a:schemeClr val="tx1"/>
                </a:solidFill>
              </a:rPr>
              <a:t>Waste</a:t>
            </a:r>
            <a:endParaRPr lang="pt-PT" sz="1050" dirty="0">
              <a:solidFill>
                <a:schemeClr val="tx1"/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99523B46-005C-FF87-ABCD-97E059470950}"/>
              </a:ext>
            </a:extLst>
          </p:cNvPr>
          <p:cNvSpPr/>
          <p:nvPr/>
        </p:nvSpPr>
        <p:spPr>
          <a:xfrm>
            <a:off x="3823710" y="2882379"/>
            <a:ext cx="694366" cy="35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050" dirty="0" err="1">
                <a:solidFill>
                  <a:schemeClr val="tx1"/>
                </a:solidFill>
              </a:rPr>
              <a:t>Edible</a:t>
            </a:r>
            <a:br>
              <a:rPr lang="pt-PT" sz="1050" dirty="0">
                <a:solidFill>
                  <a:schemeClr val="tx1"/>
                </a:solidFill>
              </a:rPr>
            </a:br>
            <a:r>
              <a:rPr lang="pt-PT" sz="1050" dirty="0" err="1">
                <a:solidFill>
                  <a:schemeClr val="tx1"/>
                </a:solidFill>
              </a:rPr>
              <a:t>Plants</a:t>
            </a:r>
            <a:endParaRPr lang="pt-PT" sz="1050" dirty="0">
              <a:solidFill>
                <a:schemeClr val="tx1"/>
              </a:solidFill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A2988E58-8A4F-A0D0-53D9-82801F6B3344}"/>
              </a:ext>
            </a:extLst>
          </p:cNvPr>
          <p:cNvSpPr/>
          <p:nvPr/>
        </p:nvSpPr>
        <p:spPr>
          <a:xfrm>
            <a:off x="4625307" y="2900899"/>
            <a:ext cx="694366" cy="176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050" dirty="0">
                <a:solidFill>
                  <a:schemeClr val="tx1"/>
                </a:solidFill>
              </a:rPr>
              <a:t>Smartphone</a:t>
            </a: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69809ADE-94F7-891B-9A3D-21FFBDA5A810}"/>
              </a:ext>
            </a:extLst>
          </p:cNvPr>
          <p:cNvSpPr/>
          <p:nvPr/>
        </p:nvSpPr>
        <p:spPr>
          <a:xfrm>
            <a:off x="5457762" y="2892940"/>
            <a:ext cx="694366" cy="379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050" dirty="0" err="1">
                <a:solidFill>
                  <a:schemeClr val="tx1"/>
                </a:solidFill>
              </a:rPr>
              <a:t>Electrical</a:t>
            </a:r>
            <a:r>
              <a:rPr lang="pt-PT" sz="1050" dirty="0">
                <a:solidFill>
                  <a:schemeClr val="tx1"/>
                </a:solidFill>
              </a:rPr>
              <a:t> </a:t>
            </a:r>
            <a:r>
              <a:rPr lang="pt-PT" sz="1050" dirty="0" err="1">
                <a:solidFill>
                  <a:schemeClr val="tx1"/>
                </a:solidFill>
              </a:rPr>
              <a:t>Appliances</a:t>
            </a:r>
            <a:endParaRPr lang="pt-PT" sz="1050" dirty="0">
              <a:solidFill>
                <a:schemeClr val="tx1"/>
              </a:solidFill>
            </a:endParaRP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1424EE13-8C0B-9611-53CA-61F0B2C676D3}"/>
              </a:ext>
            </a:extLst>
          </p:cNvPr>
          <p:cNvCxnSpPr>
            <a:cxnSpLocks/>
            <a:endCxn id="1077" idx="2"/>
          </p:cNvCxnSpPr>
          <p:nvPr/>
        </p:nvCxnSpPr>
        <p:spPr>
          <a:xfrm flipV="1">
            <a:off x="5804945" y="3272002"/>
            <a:ext cx="0" cy="48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245DAC28-6783-AA2F-E842-3C0AC6AC2F9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663259" y="4114576"/>
            <a:ext cx="1303876" cy="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C4DBA794-8C1C-7D5F-82A9-F630BD369F0E}"/>
              </a:ext>
            </a:extLst>
          </p:cNvPr>
          <p:cNvCxnSpPr>
            <a:cxnSpLocks/>
          </p:cNvCxnSpPr>
          <p:nvPr/>
        </p:nvCxnSpPr>
        <p:spPr>
          <a:xfrm>
            <a:off x="4411201" y="4114576"/>
            <a:ext cx="11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2452475E-1466-80DD-EC6F-7E028EB89F0F}"/>
              </a:ext>
            </a:extLst>
          </p:cNvPr>
          <p:cNvSpPr/>
          <p:nvPr/>
        </p:nvSpPr>
        <p:spPr>
          <a:xfrm>
            <a:off x="3845127" y="4328997"/>
            <a:ext cx="694366" cy="176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050" dirty="0" err="1">
                <a:solidFill>
                  <a:schemeClr val="tx1"/>
                </a:solidFill>
              </a:rPr>
              <a:t>Biogas</a:t>
            </a:r>
            <a:r>
              <a:rPr lang="pt-PT" sz="1050" dirty="0">
                <a:solidFill>
                  <a:schemeClr val="tx1"/>
                </a:solidFill>
              </a:rPr>
              <a:t> </a:t>
            </a:r>
            <a:r>
              <a:rPr lang="pt-PT" sz="1050" dirty="0" err="1">
                <a:solidFill>
                  <a:schemeClr val="tx1"/>
                </a:solidFill>
              </a:rPr>
              <a:t>Generator</a:t>
            </a:r>
            <a:endParaRPr lang="pt-PT" sz="1050" dirty="0">
              <a:solidFill>
                <a:schemeClr val="tx1"/>
              </a:solidFill>
            </a:endParaRPr>
          </a:p>
        </p:txBody>
      </p: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59B938C9-972B-C283-90D5-B1A6C89AFBC9}"/>
              </a:ext>
            </a:extLst>
          </p:cNvPr>
          <p:cNvGrpSpPr/>
          <p:nvPr/>
        </p:nvGrpSpPr>
        <p:grpSpPr>
          <a:xfrm>
            <a:off x="4033949" y="3957969"/>
            <a:ext cx="315009" cy="314625"/>
            <a:chOff x="5192678" y="4429551"/>
            <a:chExt cx="315009" cy="314625"/>
          </a:xfrm>
        </p:grpSpPr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0762D163-D214-1F0E-A8D7-769E0A9CA2B7}"/>
                </a:ext>
              </a:extLst>
            </p:cNvPr>
            <p:cNvSpPr/>
            <p:nvPr/>
          </p:nvSpPr>
          <p:spPr>
            <a:xfrm>
              <a:off x="5192678" y="4429551"/>
              <a:ext cx="315009" cy="314625"/>
            </a:xfrm>
            <a:custGeom>
              <a:avLst/>
              <a:gdLst>
                <a:gd name="connsiteX0" fmla="*/ 44407 w 315009"/>
                <a:gd name="connsiteY0" fmla="*/ 220724 h 314625"/>
                <a:gd name="connsiteX1" fmla="*/ 32842 w 315009"/>
                <a:gd name="connsiteY1" fmla="*/ 255417 h 314625"/>
                <a:gd name="connsiteX2" fmla="*/ 59209 w 315009"/>
                <a:gd name="connsiteY2" fmla="*/ 281783 h 314625"/>
                <a:gd name="connsiteX3" fmla="*/ 93901 w 315009"/>
                <a:gd name="connsiteY3" fmla="*/ 270219 h 314625"/>
                <a:gd name="connsiteX4" fmla="*/ 123043 w 315009"/>
                <a:gd name="connsiteY4" fmla="*/ 282246 h 314625"/>
                <a:gd name="connsiteX5" fmla="*/ 139233 w 315009"/>
                <a:gd name="connsiteY5" fmla="*/ 314625 h 314625"/>
                <a:gd name="connsiteX6" fmla="*/ 176239 w 315009"/>
                <a:gd name="connsiteY6" fmla="*/ 314625 h 314625"/>
                <a:gd name="connsiteX7" fmla="*/ 192429 w 315009"/>
                <a:gd name="connsiteY7" fmla="*/ 282246 h 314625"/>
                <a:gd name="connsiteX8" fmla="*/ 221108 w 315009"/>
                <a:gd name="connsiteY8" fmla="*/ 270219 h 314625"/>
                <a:gd name="connsiteX9" fmla="*/ 255801 w 315009"/>
                <a:gd name="connsiteY9" fmla="*/ 281783 h 314625"/>
                <a:gd name="connsiteX10" fmla="*/ 282167 w 315009"/>
                <a:gd name="connsiteY10" fmla="*/ 255417 h 314625"/>
                <a:gd name="connsiteX11" fmla="*/ 270603 w 315009"/>
                <a:gd name="connsiteY11" fmla="*/ 220724 h 314625"/>
                <a:gd name="connsiteX12" fmla="*/ 282630 w 315009"/>
                <a:gd name="connsiteY12" fmla="*/ 191582 h 314625"/>
                <a:gd name="connsiteX13" fmla="*/ 315009 w 315009"/>
                <a:gd name="connsiteY13" fmla="*/ 175392 h 314625"/>
                <a:gd name="connsiteX14" fmla="*/ 315009 w 315009"/>
                <a:gd name="connsiteY14" fmla="*/ 138387 h 314625"/>
                <a:gd name="connsiteX15" fmla="*/ 282167 w 315009"/>
                <a:gd name="connsiteY15" fmla="*/ 122659 h 314625"/>
                <a:gd name="connsiteX16" fmla="*/ 270140 w 315009"/>
                <a:gd name="connsiteY16" fmla="*/ 93980 h 314625"/>
                <a:gd name="connsiteX17" fmla="*/ 281704 w 315009"/>
                <a:gd name="connsiteY17" fmla="*/ 59287 h 314625"/>
                <a:gd name="connsiteX18" fmla="*/ 255338 w 315009"/>
                <a:gd name="connsiteY18" fmla="*/ 32921 h 314625"/>
                <a:gd name="connsiteX19" fmla="*/ 220645 w 315009"/>
                <a:gd name="connsiteY19" fmla="*/ 44485 h 314625"/>
                <a:gd name="connsiteX20" fmla="*/ 191503 w 315009"/>
                <a:gd name="connsiteY20" fmla="*/ 32458 h 314625"/>
                <a:gd name="connsiteX21" fmla="*/ 175776 w 315009"/>
                <a:gd name="connsiteY21" fmla="*/ 0 h 314625"/>
                <a:gd name="connsiteX22" fmla="*/ 138771 w 315009"/>
                <a:gd name="connsiteY22" fmla="*/ 0 h 314625"/>
                <a:gd name="connsiteX23" fmla="*/ 122581 w 315009"/>
                <a:gd name="connsiteY23" fmla="*/ 32380 h 314625"/>
                <a:gd name="connsiteX24" fmla="*/ 93901 w 315009"/>
                <a:gd name="connsiteY24" fmla="*/ 44407 h 314625"/>
                <a:gd name="connsiteX25" fmla="*/ 59209 w 315009"/>
                <a:gd name="connsiteY25" fmla="*/ 32842 h 314625"/>
                <a:gd name="connsiteX26" fmla="*/ 32842 w 315009"/>
                <a:gd name="connsiteY26" fmla="*/ 59209 h 314625"/>
                <a:gd name="connsiteX27" fmla="*/ 44407 w 315009"/>
                <a:gd name="connsiteY27" fmla="*/ 93901 h 314625"/>
                <a:gd name="connsiteX28" fmla="*/ 32380 w 315009"/>
                <a:gd name="connsiteY28" fmla="*/ 123043 h 314625"/>
                <a:gd name="connsiteX29" fmla="*/ 0 w 315009"/>
                <a:gd name="connsiteY29" fmla="*/ 138771 h 314625"/>
                <a:gd name="connsiteX30" fmla="*/ 0 w 315009"/>
                <a:gd name="connsiteY30" fmla="*/ 175776 h 314625"/>
                <a:gd name="connsiteX31" fmla="*/ 32380 w 315009"/>
                <a:gd name="connsiteY31" fmla="*/ 191966 h 314625"/>
                <a:gd name="connsiteX32" fmla="*/ 44407 w 315009"/>
                <a:gd name="connsiteY32" fmla="*/ 220724 h 314625"/>
                <a:gd name="connsiteX33" fmla="*/ 9251 w 315009"/>
                <a:gd name="connsiteY33" fmla="*/ 144618 h 314625"/>
                <a:gd name="connsiteX34" fmla="*/ 36423 w 315009"/>
                <a:gd name="connsiteY34" fmla="*/ 131416 h 314625"/>
                <a:gd name="connsiteX35" fmla="*/ 40202 w 315009"/>
                <a:gd name="connsiteY35" fmla="*/ 129566 h 314625"/>
                <a:gd name="connsiteX36" fmla="*/ 41307 w 315009"/>
                <a:gd name="connsiteY36" fmla="*/ 125513 h 314625"/>
                <a:gd name="connsiteX37" fmla="*/ 52515 w 315009"/>
                <a:gd name="connsiteY37" fmla="*/ 98384 h 314625"/>
                <a:gd name="connsiteX38" fmla="*/ 54463 w 315009"/>
                <a:gd name="connsiteY38" fmla="*/ 94840 h 314625"/>
                <a:gd name="connsiteX39" fmla="*/ 53186 w 315009"/>
                <a:gd name="connsiteY39" fmla="*/ 91001 h 314625"/>
                <a:gd name="connsiteX40" fmla="*/ 43426 w 315009"/>
                <a:gd name="connsiteY40" fmla="*/ 61725 h 314625"/>
                <a:gd name="connsiteX41" fmla="*/ 61711 w 315009"/>
                <a:gd name="connsiteY41" fmla="*/ 43435 h 314625"/>
                <a:gd name="connsiteX42" fmla="*/ 90978 w 315009"/>
                <a:gd name="connsiteY42" fmla="*/ 53195 h 314625"/>
                <a:gd name="connsiteX43" fmla="*/ 94933 w 315009"/>
                <a:gd name="connsiteY43" fmla="*/ 54514 h 314625"/>
                <a:gd name="connsiteX44" fmla="*/ 98541 w 315009"/>
                <a:gd name="connsiteY44" fmla="*/ 52423 h 314625"/>
                <a:gd name="connsiteX45" fmla="*/ 125018 w 315009"/>
                <a:gd name="connsiteY45" fmla="*/ 41321 h 314625"/>
                <a:gd name="connsiteX46" fmla="*/ 129010 w 315009"/>
                <a:gd name="connsiteY46" fmla="*/ 40234 h 314625"/>
                <a:gd name="connsiteX47" fmla="*/ 130861 w 315009"/>
                <a:gd name="connsiteY47" fmla="*/ 36534 h 314625"/>
                <a:gd name="connsiteX48" fmla="*/ 144497 w 315009"/>
                <a:gd name="connsiteY48" fmla="*/ 9251 h 314625"/>
                <a:gd name="connsiteX49" fmla="*/ 169994 w 315009"/>
                <a:gd name="connsiteY49" fmla="*/ 9251 h 314625"/>
                <a:gd name="connsiteX50" fmla="*/ 183177 w 315009"/>
                <a:gd name="connsiteY50" fmla="*/ 36450 h 314625"/>
                <a:gd name="connsiteX51" fmla="*/ 185028 w 315009"/>
                <a:gd name="connsiteY51" fmla="*/ 40225 h 314625"/>
                <a:gd name="connsiteX52" fmla="*/ 189080 w 315009"/>
                <a:gd name="connsiteY52" fmla="*/ 41331 h 314625"/>
                <a:gd name="connsiteX53" fmla="*/ 216200 w 315009"/>
                <a:gd name="connsiteY53" fmla="*/ 52543 h 314625"/>
                <a:gd name="connsiteX54" fmla="*/ 219748 w 315009"/>
                <a:gd name="connsiteY54" fmla="*/ 54495 h 314625"/>
                <a:gd name="connsiteX55" fmla="*/ 223587 w 315009"/>
                <a:gd name="connsiteY55" fmla="*/ 53214 h 314625"/>
                <a:gd name="connsiteX56" fmla="*/ 252854 w 315009"/>
                <a:gd name="connsiteY56" fmla="*/ 43454 h 314625"/>
                <a:gd name="connsiteX57" fmla="*/ 271139 w 315009"/>
                <a:gd name="connsiteY57" fmla="*/ 61744 h 314625"/>
                <a:gd name="connsiteX58" fmla="*/ 261379 w 315009"/>
                <a:gd name="connsiteY58" fmla="*/ 91020 h 314625"/>
                <a:gd name="connsiteX59" fmla="*/ 260061 w 315009"/>
                <a:gd name="connsiteY59" fmla="*/ 94975 h 314625"/>
                <a:gd name="connsiteX60" fmla="*/ 262152 w 315009"/>
                <a:gd name="connsiteY60" fmla="*/ 98578 h 314625"/>
                <a:gd name="connsiteX61" fmla="*/ 273253 w 315009"/>
                <a:gd name="connsiteY61" fmla="*/ 125065 h 314625"/>
                <a:gd name="connsiteX62" fmla="*/ 274368 w 315009"/>
                <a:gd name="connsiteY62" fmla="*/ 129149 h 314625"/>
                <a:gd name="connsiteX63" fmla="*/ 278184 w 315009"/>
                <a:gd name="connsiteY63" fmla="*/ 130976 h 314625"/>
                <a:gd name="connsiteX64" fmla="*/ 305758 w 315009"/>
                <a:gd name="connsiteY64" fmla="*/ 144192 h 314625"/>
                <a:gd name="connsiteX65" fmla="*/ 305758 w 315009"/>
                <a:gd name="connsiteY65" fmla="*/ 169666 h 314625"/>
                <a:gd name="connsiteX66" fmla="*/ 278490 w 315009"/>
                <a:gd name="connsiteY66" fmla="*/ 183302 h 314625"/>
                <a:gd name="connsiteX67" fmla="*/ 274789 w 315009"/>
                <a:gd name="connsiteY67" fmla="*/ 185152 h 314625"/>
                <a:gd name="connsiteX68" fmla="*/ 273702 w 315009"/>
                <a:gd name="connsiteY68" fmla="*/ 189140 h 314625"/>
                <a:gd name="connsiteX69" fmla="*/ 262494 w 315009"/>
                <a:gd name="connsiteY69" fmla="*/ 216269 h 314625"/>
                <a:gd name="connsiteX70" fmla="*/ 260546 w 315009"/>
                <a:gd name="connsiteY70" fmla="*/ 219813 h 314625"/>
                <a:gd name="connsiteX71" fmla="*/ 261823 w 315009"/>
                <a:gd name="connsiteY71" fmla="*/ 223652 h 314625"/>
                <a:gd name="connsiteX72" fmla="*/ 271583 w 315009"/>
                <a:gd name="connsiteY72" fmla="*/ 252928 h 314625"/>
                <a:gd name="connsiteX73" fmla="*/ 253298 w 315009"/>
                <a:gd name="connsiteY73" fmla="*/ 271218 h 314625"/>
                <a:gd name="connsiteX74" fmla="*/ 224031 w 315009"/>
                <a:gd name="connsiteY74" fmla="*/ 261458 h 314625"/>
                <a:gd name="connsiteX75" fmla="*/ 220076 w 315009"/>
                <a:gd name="connsiteY75" fmla="*/ 260139 h 314625"/>
                <a:gd name="connsiteX76" fmla="*/ 216468 w 315009"/>
                <a:gd name="connsiteY76" fmla="*/ 262230 h 314625"/>
                <a:gd name="connsiteX77" fmla="*/ 189986 w 315009"/>
                <a:gd name="connsiteY77" fmla="*/ 273332 h 314625"/>
                <a:gd name="connsiteX78" fmla="*/ 185999 w 315009"/>
                <a:gd name="connsiteY78" fmla="*/ 274419 h 314625"/>
                <a:gd name="connsiteX79" fmla="*/ 184149 w 315009"/>
                <a:gd name="connsiteY79" fmla="*/ 278119 h 314625"/>
                <a:gd name="connsiteX80" fmla="*/ 170512 w 315009"/>
                <a:gd name="connsiteY80" fmla="*/ 305411 h 314625"/>
                <a:gd name="connsiteX81" fmla="*/ 144960 w 315009"/>
                <a:gd name="connsiteY81" fmla="*/ 305411 h 314625"/>
                <a:gd name="connsiteX82" fmla="*/ 131328 w 315009"/>
                <a:gd name="connsiteY82" fmla="*/ 278119 h 314625"/>
                <a:gd name="connsiteX83" fmla="*/ 129478 w 315009"/>
                <a:gd name="connsiteY83" fmla="*/ 274419 h 314625"/>
                <a:gd name="connsiteX84" fmla="*/ 125486 w 315009"/>
                <a:gd name="connsiteY84" fmla="*/ 273332 h 314625"/>
                <a:gd name="connsiteX85" fmla="*/ 98370 w 315009"/>
                <a:gd name="connsiteY85" fmla="*/ 262119 h 314625"/>
                <a:gd name="connsiteX86" fmla="*/ 94822 w 315009"/>
                <a:gd name="connsiteY86" fmla="*/ 260167 h 314625"/>
                <a:gd name="connsiteX87" fmla="*/ 90983 w 315009"/>
                <a:gd name="connsiteY87" fmla="*/ 261449 h 314625"/>
                <a:gd name="connsiteX88" fmla="*/ 61716 w 315009"/>
                <a:gd name="connsiteY88" fmla="*/ 271209 h 314625"/>
                <a:gd name="connsiteX89" fmla="*/ 43431 w 315009"/>
                <a:gd name="connsiteY89" fmla="*/ 252919 h 314625"/>
                <a:gd name="connsiteX90" fmla="*/ 53195 w 315009"/>
                <a:gd name="connsiteY90" fmla="*/ 223652 h 314625"/>
                <a:gd name="connsiteX91" fmla="*/ 54509 w 315009"/>
                <a:gd name="connsiteY91" fmla="*/ 219697 h 314625"/>
                <a:gd name="connsiteX92" fmla="*/ 52423 w 315009"/>
                <a:gd name="connsiteY92" fmla="*/ 216089 h 314625"/>
                <a:gd name="connsiteX93" fmla="*/ 41321 w 315009"/>
                <a:gd name="connsiteY93" fmla="*/ 189602 h 314625"/>
                <a:gd name="connsiteX94" fmla="*/ 40230 w 315009"/>
                <a:gd name="connsiteY94" fmla="*/ 185615 h 314625"/>
                <a:gd name="connsiteX95" fmla="*/ 36529 w 315009"/>
                <a:gd name="connsiteY95" fmla="*/ 183765 h 314625"/>
                <a:gd name="connsiteX96" fmla="*/ 9251 w 315009"/>
                <a:gd name="connsiteY96" fmla="*/ 170128 h 3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315009" h="314625">
                  <a:moveTo>
                    <a:pt x="44407" y="220724"/>
                  </a:moveTo>
                  <a:lnTo>
                    <a:pt x="32842" y="255417"/>
                  </a:lnTo>
                  <a:lnTo>
                    <a:pt x="59209" y="281783"/>
                  </a:lnTo>
                  <a:lnTo>
                    <a:pt x="93901" y="270219"/>
                  </a:lnTo>
                  <a:cubicBezTo>
                    <a:pt x="103105" y="275367"/>
                    <a:pt x="112888" y="279404"/>
                    <a:pt x="123043" y="282246"/>
                  </a:cubicBezTo>
                  <a:lnTo>
                    <a:pt x="139233" y="314625"/>
                  </a:lnTo>
                  <a:lnTo>
                    <a:pt x="176239" y="314625"/>
                  </a:lnTo>
                  <a:lnTo>
                    <a:pt x="192429" y="282246"/>
                  </a:lnTo>
                  <a:cubicBezTo>
                    <a:pt x="202465" y="279486"/>
                    <a:pt x="212105" y="275444"/>
                    <a:pt x="221108" y="270219"/>
                  </a:cubicBezTo>
                  <a:lnTo>
                    <a:pt x="255801" y="281783"/>
                  </a:lnTo>
                  <a:lnTo>
                    <a:pt x="282167" y="255417"/>
                  </a:lnTo>
                  <a:lnTo>
                    <a:pt x="270603" y="220724"/>
                  </a:lnTo>
                  <a:cubicBezTo>
                    <a:pt x="275748" y="211519"/>
                    <a:pt x="279786" y="201737"/>
                    <a:pt x="282630" y="191582"/>
                  </a:cubicBezTo>
                  <a:lnTo>
                    <a:pt x="315009" y="175392"/>
                  </a:lnTo>
                  <a:lnTo>
                    <a:pt x="315009" y="138387"/>
                  </a:lnTo>
                  <a:lnTo>
                    <a:pt x="282167" y="122659"/>
                  </a:lnTo>
                  <a:cubicBezTo>
                    <a:pt x="279405" y="112623"/>
                    <a:pt x="275363" y="102984"/>
                    <a:pt x="270140" y="93980"/>
                  </a:cubicBezTo>
                  <a:lnTo>
                    <a:pt x="281704" y="59287"/>
                  </a:lnTo>
                  <a:lnTo>
                    <a:pt x="255338" y="32921"/>
                  </a:lnTo>
                  <a:lnTo>
                    <a:pt x="220645" y="44485"/>
                  </a:lnTo>
                  <a:cubicBezTo>
                    <a:pt x="211442" y="39337"/>
                    <a:pt x="201659" y="35300"/>
                    <a:pt x="191503" y="32458"/>
                  </a:cubicBezTo>
                  <a:lnTo>
                    <a:pt x="175776" y="0"/>
                  </a:lnTo>
                  <a:lnTo>
                    <a:pt x="138771" y="0"/>
                  </a:lnTo>
                  <a:lnTo>
                    <a:pt x="122581" y="32380"/>
                  </a:lnTo>
                  <a:cubicBezTo>
                    <a:pt x="112544" y="35139"/>
                    <a:pt x="102904" y="39181"/>
                    <a:pt x="93901" y="44407"/>
                  </a:cubicBezTo>
                  <a:lnTo>
                    <a:pt x="59209" y="32842"/>
                  </a:lnTo>
                  <a:lnTo>
                    <a:pt x="32842" y="59209"/>
                  </a:lnTo>
                  <a:lnTo>
                    <a:pt x="44407" y="93901"/>
                  </a:lnTo>
                  <a:cubicBezTo>
                    <a:pt x="39261" y="103106"/>
                    <a:pt x="35224" y="112889"/>
                    <a:pt x="32380" y="123043"/>
                  </a:cubicBezTo>
                  <a:lnTo>
                    <a:pt x="0" y="138771"/>
                  </a:lnTo>
                  <a:lnTo>
                    <a:pt x="0" y="175776"/>
                  </a:lnTo>
                  <a:lnTo>
                    <a:pt x="32380" y="191966"/>
                  </a:lnTo>
                  <a:cubicBezTo>
                    <a:pt x="35135" y="202029"/>
                    <a:pt x="39177" y="211695"/>
                    <a:pt x="44407" y="220724"/>
                  </a:cubicBezTo>
                  <a:close/>
                  <a:moveTo>
                    <a:pt x="9251" y="144618"/>
                  </a:moveTo>
                  <a:lnTo>
                    <a:pt x="36423" y="131416"/>
                  </a:lnTo>
                  <a:lnTo>
                    <a:pt x="40202" y="129566"/>
                  </a:lnTo>
                  <a:lnTo>
                    <a:pt x="41307" y="125513"/>
                  </a:lnTo>
                  <a:cubicBezTo>
                    <a:pt x="43963" y="116061"/>
                    <a:pt x="47725" y="106955"/>
                    <a:pt x="52515" y="98384"/>
                  </a:cubicBezTo>
                  <a:lnTo>
                    <a:pt x="54463" y="94840"/>
                  </a:lnTo>
                  <a:lnTo>
                    <a:pt x="53186" y="91001"/>
                  </a:lnTo>
                  <a:lnTo>
                    <a:pt x="43426" y="61725"/>
                  </a:lnTo>
                  <a:lnTo>
                    <a:pt x="61711" y="43435"/>
                  </a:lnTo>
                  <a:lnTo>
                    <a:pt x="90978" y="53195"/>
                  </a:lnTo>
                  <a:lnTo>
                    <a:pt x="94933" y="54514"/>
                  </a:lnTo>
                  <a:lnTo>
                    <a:pt x="98541" y="52423"/>
                  </a:lnTo>
                  <a:cubicBezTo>
                    <a:pt x="106852" y="47598"/>
                    <a:pt x="115752" y="43867"/>
                    <a:pt x="125018" y="41321"/>
                  </a:cubicBezTo>
                  <a:lnTo>
                    <a:pt x="129010" y="40234"/>
                  </a:lnTo>
                  <a:lnTo>
                    <a:pt x="130861" y="36534"/>
                  </a:lnTo>
                  <a:lnTo>
                    <a:pt x="144497" y="9251"/>
                  </a:lnTo>
                  <a:lnTo>
                    <a:pt x="169994" y="9251"/>
                  </a:lnTo>
                  <a:lnTo>
                    <a:pt x="183177" y="36450"/>
                  </a:lnTo>
                  <a:lnTo>
                    <a:pt x="185028" y="40225"/>
                  </a:lnTo>
                  <a:lnTo>
                    <a:pt x="189080" y="41331"/>
                  </a:lnTo>
                  <a:cubicBezTo>
                    <a:pt x="198529" y="43990"/>
                    <a:pt x="207631" y="47754"/>
                    <a:pt x="216200" y="52543"/>
                  </a:cubicBezTo>
                  <a:lnTo>
                    <a:pt x="219748" y="54495"/>
                  </a:lnTo>
                  <a:lnTo>
                    <a:pt x="223587" y="53214"/>
                  </a:lnTo>
                  <a:lnTo>
                    <a:pt x="252854" y="43454"/>
                  </a:lnTo>
                  <a:lnTo>
                    <a:pt x="271139" y="61744"/>
                  </a:lnTo>
                  <a:lnTo>
                    <a:pt x="261379" y="91020"/>
                  </a:lnTo>
                  <a:lnTo>
                    <a:pt x="260061" y="94975"/>
                  </a:lnTo>
                  <a:lnTo>
                    <a:pt x="262152" y="98578"/>
                  </a:lnTo>
                  <a:cubicBezTo>
                    <a:pt x="266979" y="106891"/>
                    <a:pt x="270710" y="115794"/>
                    <a:pt x="273253" y="125065"/>
                  </a:cubicBezTo>
                  <a:lnTo>
                    <a:pt x="274368" y="129149"/>
                  </a:lnTo>
                  <a:lnTo>
                    <a:pt x="278184" y="130976"/>
                  </a:lnTo>
                  <a:lnTo>
                    <a:pt x="305758" y="144192"/>
                  </a:lnTo>
                  <a:lnTo>
                    <a:pt x="305758" y="169666"/>
                  </a:lnTo>
                  <a:lnTo>
                    <a:pt x="278490" y="183302"/>
                  </a:lnTo>
                  <a:lnTo>
                    <a:pt x="274789" y="185152"/>
                  </a:lnTo>
                  <a:lnTo>
                    <a:pt x="273702" y="189140"/>
                  </a:lnTo>
                  <a:cubicBezTo>
                    <a:pt x="271045" y="198592"/>
                    <a:pt x="267283" y="207698"/>
                    <a:pt x="262494" y="216269"/>
                  </a:cubicBezTo>
                  <a:lnTo>
                    <a:pt x="260546" y="219813"/>
                  </a:lnTo>
                  <a:lnTo>
                    <a:pt x="261823" y="223652"/>
                  </a:lnTo>
                  <a:lnTo>
                    <a:pt x="271583" y="252928"/>
                  </a:lnTo>
                  <a:lnTo>
                    <a:pt x="253298" y="271218"/>
                  </a:lnTo>
                  <a:lnTo>
                    <a:pt x="224031" y="261458"/>
                  </a:lnTo>
                  <a:lnTo>
                    <a:pt x="220076" y="260139"/>
                  </a:lnTo>
                  <a:lnTo>
                    <a:pt x="216468" y="262230"/>
                  </a:lnTo>
                  <a:cubicBezTo>
                    <a:pt x="208156" y="267056"/>
                    <a:pt x="199255" y="270787"/>
                    <a:pt x="189986" y="273332"/>
                  </a:cubicBezTo>
                  <a:lnTo>
                    <a:pt x="185999" y="274419"/>
                  </a:lnTo>
                  <a:lnTo>
                    <a:pt x="184149" y="278119"/>
                  </a:lnTo>
                  <a:lnTo>
                    <a:pt x="170512" y="305411"/>
                  </a:lnTo>
                  <a:lnTo>
                    <a:pt x="144960" y="305411"/>
                  </a:lnTo>
                  <a:lnTo>
                    <a:pt x="131328" y="278119"/>
                  </a:lnTo>
                  <a:lnTo>
                    <a:pt x="129478" y="274419"/>
                  </a:lnTo>
                  <a:lnTo>
                    <a:pt x="125486" y="273332"/>
                  </a:lnTo>
                  <a:cubicBezTo>
                    <a:pt x="116038" y="270672"/>
                    <a:pt x="106937" y="266909"/>
                    <a:pt x="98370" y="262119"/>
                  </a:cubicBezTo>
                  <a:lnTo>
                    <a:pt x="94822" y="260167"/>
                  </a:lnTo>
                  <a:lnTo>
                    <a:pt x="90983" y="261449"/>
                  </a:lnTo>
                  <a:lnTo>
                    <a:pt x="61716" y="271209"/>
                  </a:lnTo>
                  <a:lnTo>
                    <a:pt x="43431" y="252919"/>
                  </a:lnTo>
                  <a:lnTo>
                    <a:pt x="53195" y="223652"/>
                  </a:lnTo>
                  <a:lnTo>
                    <a:pt x="54509" y="219697"/>
                  </a:lnTo>
                  <a:lnTo>
                    <a:pt x="52423" y="216089"/>
                  </a:lnTo>
                  <a:cubicBezTo>
                    <a:pt x="47595" y="207776"/>
                    <a:pt x="43863" y="198874"/>
                    <a:pt x="41321" y="189602"/>
                  </a:cubicBezTo>
                  <a:lnTo>
                    <a:pt x="40230" y="185615"/>
                  </a:lnTo>
                  <a:lnTo>
                    <a:pt x="36529" y="183765"/>
                  </a:lnTo>
                  <a:lnTo>
                    <a:pt x="9251" y="170128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7AD1FDDF-8B1E-DD3E-8428-707775F12A49}"/>
                </a:ext>
              </a:extLst>
            </p:cNvPr>
            <p:cNvSpPr/>
            <p:nvPr/>
          </p:nvSpPr>
          <p:spPr>
            <a:xfrm>
              <a:off x="5290288" y="4508646"/>
              <a:ext cx="95228" cy="164003"/>
            </a:xfrm>
            <a:custGeom>
              <a:avLst/>
              <a:gdLst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505945"/>
                <a:gd name="connsiteY0" fmla="*/ 462 h 868863"/>
                <a:gd name="connsiteX1" fmla="*/ 1459 w 505945"/>
                <a:gd name="connsiteY1" fmla="*/ 522976 h 868863"/>
                <a:gd name="connsiteX2" fmla="*/ 206733 w 505945"/>
                <a:gd name="connsiteY2" fmla="*/ 504315 h 868863"/>
                <a:gd name="connsiteX3" fmla="*/ 178741 w 505945"/>
                <a:gd name="connsiteY3" fmla="*/ 868209 h 868863"/>
                <a:gd name="connsiteX4" fmla="*/ 505312 w 505945"/>
                <a:gd name="connsiteY4" fmla="*/ 401678 h 868863"/>
                <a:gd name="connsiteX5" fmla="*/ 262716 w 505945"/>
                <a:gd name="connsiteY5" fmla="*/ 429670 h 868863"/>
                <a:gd name="connsiteX6" fmla="*/ 328031 w 505945"/>
                <a:gd name="connsiteY6" fmla="*/ 462 h 868863"/>
                <a:gd name="connsiteX0" fmla="*/ 328031 w 639476"/>
                <a:gd name="connsiteY0" fmla="*/ 462 h 868863"/>
                <a:gd name="connsiteX1" fmla="*/ 1459 w 639476"/>
                <a:gd name="connsiteY1" fmla="*/ 522976 h 868863"/>
                <a:gd name="connsiteX2" fmla="*/ 206733 w 639476"/>
                <a:gd name="connsiteY2" fmla="*/ 504315 h 868863"/>
                <a:gd name="connsiteX3" fmla="*/ 178741 w 639476"/>
                <a:gd name="connsiteY3" fmla="*/ 868209 h 868863"/>
                <a:gd name="connsiteX4" fmla="*/ 505312 w 639476"/>
                <a:gd name="connsiteY4" fmla="*/ 401678 h 868863"/>
                <a:gd name="connsiteX5" fmla="*/ 262716 w 639476"/>
                <a:gd name="connsiteY5" fmla="*/ 429670 h 868863"/>
                <a:gd name="connsiteX6" fmla="*/ 328031 w 639476"/>
                <a:gd name="connsiteY6" fmla="*/ 462 h 868863"/>
                <a:gd name="connsiteX0" fmla="*/ 328031 w 510599"/>
                <a:gd name="connsiteY0" fmla="*/ 462 h 868863"/>
                <a:gd name="connsiteX1" fmla="*/ 1459 w 510599"/>
                <a:gd name="connsiteY1" fmla="*/ 522976 h 868863"/>
                <a:gd name="connsiteX2" fmla="*/ 206733 w 510599"/>
                <a:gd name="connsiteY2" fmla="*/ 504315 h 868863"/>
                <a:gd name="connsiteX3" fmla="*/ 178741 w 510599"/>
                <a:gd name="connsiteY3" fmla="*/ 868209 h 868863"/>
                <a:gd name="connsiteX4" fmla="*/ 505312 w 510599"/>
                <a:gd name="connsiteY4" fmla="*/ 401678 h 868863"/>
                <a:gd name="connsiteX5" fmla="*/ 262716 w 510599"/>
                <a:gd name="connsiteY5" fmla="*/ 429670 h 868863"/>
                <a:gd name="connsiteX6" fmla="*/ 328031 w 510599"/>
                <a:gd name="connsiteY6" fmla="*/ 462 h 868863"/>
                <a:gd name="connsiteX0" fmla="*/ 328031 w 510599"/>
                <a:gd name="connsiteY0" fmla="*/ 462 h 868863"/>
                <a:gd name="connsiteX1" fmla="*/ 1459 w 510599"/>
                <a:gd name="connsiteY1" fmla="*/ 522976 h 868863"/>
                <a:gd name="connsiteX2" fmla="*/ 206733 w 510599"/>
                <a:gd name="connsiteY2" fmla="*/ 504315 h 868863"/>
                <a:gd name="connsiteX3" fmla="*/ 178741 w 510599"/>
                <a:gd name="connsiteY3" fmla="*/ 868209 h 868863"/>
                <a:gd name="connsiteX4" fmla="*/ 505312 w 510599"/>
                <a:gd name="connsiteY4" fmla="*/ 401678 h 868863"/>
                <a:gd name="connsiteX5" fmla="*/ 262716 w 510599"/>
                <a:gd name="connsiteY5" fmla="*/ 429670 h 868863"/>
                <a:gd name="connsiteX6" fmla="*/ 328031 w 510599"/>
                <a:gd name="connsiteY6" fmla="*/ 462 h 868863"/>
                <a:gd name="connsiteX0" fmla="*/ 328031 w 510599"/>
                <a:gd name="connsiteY0" fmla="*/ 462 h 868863"/>
                <a:gd name="connsiteX1" fmla="*/ 1459 w 510599"/>
                <a:gd name="connsiteY1" fmla="*/ 522976 h 868863"/>
                <a:gd name="connsiteX2" fmla="*/ 206733 w 510599"/>
                <a:gd name="connsiteY2" fmla="*/ 504315 h 868863"/>
                <a:gd name="connsiteX3" fmla="*/ 178741 w 510599"/>
                <a:gd name="connsiteY3" fmla="*/ 868209 h 868863"/>
                <a:gd name="connsiteX4" fmla="*/ 505312 w 510599"/>
                <a:gd name="connsiteY4" fmla="*/ 401678 h 868863"/>
                <a:gd name="connsiteX5" fmla="*/ 262716 w 510599"/>
                <a:gd name="connsiteY5" fmla="*/ 429670 h 868863"/>
                <a:gd name="connsiteX6" fmla="*/ 328031 w 510599"/>
                <a:gd name="connsiteY6" fmla="*/ 462 h 868863"/>
                <a:gd name="connsiteX0" fmla="*/ 328031 w 505312"/>
                <a:gd name="connsiteY0" fmla="*/ 462 h 868863"/>
                <a:gd name="connsiteX1" fmla="*/ 1459 w 505312"/>
                <a:gd name="connsiteY1" fmla="*/ 522976 h 868863"/>
                <a:gd name="connsiteX2" fmla="*/ 206733 w 505312"/>
                <a:gd name="connsiteY2" fmla="*/ 504315 h 868863"/>
                <a:gd name="connsiteX3" fmla="*/ 178741 w 505312"/>
                <a:gd name="connsiteY3" fmla="*/ 868209 h 868863"/>
                <a:gd name="connsiteX4" fmla="*/ 505312 w 505312"/>
                <a:gd name="connsiteY4" fmla="*/ 401678 h 868863"/>
                <a:gd name="connsiteX5" fmla="*/ 262716 w 505312"/>
                <a:gd name="connsiteY5" fmla="*/ 429670 h 868863"/>
                <a:gd name="connsiteX6" fmla="*/ 328031 w 505312"/>
                <a:gd name="connsiteY6" fmla="*/ 462 h 868863"/>
                <a:gd name="connsiteX0" fmla="*/ 328031 w 505312"/>
                <a:gd name="connsiteY0" fmla="*/ 462 h 871526"/>
                <a:gd name="connsiteX1" fmla="*/ 1459 w 505312"/>
                <a:gd name="connsiteY1" fmla="*/ 522976 h 871526"/>
                <a:gd name="connsiteX2" fmla="*/ 206733 w 505312"/>
                <a:gd name="connsiteY2" fmla="*/ 504315 h 871526"/>
                <a:gd name="connsiteX3" fmla="*/ 178741 w 505312"/>
                <a:gd name="connsiteY3" fmla="*/ 868209 h 871526"/>
                <a:gd name="connsiteX4" fmla="*/ 505312 w 505312"/>
                <a:gd name="connsiteY4" fmla="*/ 401678 h 871526"/>
                <a:gd name="connsiteX5" fmla="*/ 262716 w 505312"/>
                <a:gd name="connsiteY5" fmla="*/ 429670 h 871526"/>
                <a:gd name="connsiteX6" fmla="*/ 328031 w 505312"/>
                <a:gd name="connsiteY6" fmla="*/ 462 h 871526"/>
                <a:gd name="connsiteX0" fmla="*/ 328031 w 505312"/>
                <a:gd name="connsiteY0" fmla="*/ 462 h 871526"/>
                <a:gd name="connsiteX1" fmla="*/ 1459 w 505312"/>
                <a:gd name="connsiteY1" fmla="*/ 522976 h 871526"/>
                <a:gd name="connsiteX2" fmla="*/ 206733 w 505312"/>
                <a:gd name="connsiteY2" fmla="*/ 504315 h 871526"/>
                <a:gd name="connsiteX3" fmla="*/ 178741 w 505312"/>
                <a:gd name="connsiteY3" fmla="*/ 868209 h 871526"/>
                <a:gd name="connsiteX4" fmla="*/ 505312 w 505312"/>
                <a:gd name="connsiteY4" fmla="*/ 401678 h 871526"/>
                <a:gd name="connsiteX5" fmla="*/ 262716 w 505312"/>
                <a:gd name="connsiteY5" fmla="*/ 429670 h 871526"/>
                <a:gd name="connsiteX6" fmla="*/ 328031 w 505312"/>
                <a:gd name="connsiteY6" fmla="*/ 462 h 871526"/>
                <a:gd name="connsiteX0" fmla="*/ 328031 w 505312"/>
                <a:gd name="connsiteY0" fmla="*/ 462 h 868209"/>
                <a:gd name="connsiteX1" fmla="*/ 1459 w 505312"/>
                <a:gd name="connsiteY1" fmla="*/ 522976 h 868209"/>
                <a:gd name="connsiteX2" fmla="*/ 206733 w 505312"/>
                <a:gd name="connsiteY2" fmla="*/ 504315 h 868209"/>
                <a:gd name="connsiteX3" fmla="*/ 178741 w 505312"/>
                <a:gd name="connsiteY3" fmla="*/ 868209 h 868209"/>
                <a:gd name="connsiteX4" fmla="*/ 505312 w 505312"/>
                <a:gd name="connsiteY4" fmla="*/ 401678 h 868209"/>
                <a:gd name="connsiteX5" fmla="*/ 262716 w 505312"/>
                <a:gd name="connsiteY5" fmla="*/ 429670 h 868209"/>
                <a:gd name="connsiteX6" fmla="*/ 328031 w 505312"/>
                <a:gd name="connsiteY6" fmla="*/ 462 h 868209"/>
                <a:gd name="connsiteX0" fmla="*/ 328031 w 505312"/>
                <a:gd name="connsiteY0" fmla="*/ 462 h 868209"/>
                <a:gd name="connsiteX1" fmla="*/ 1459 w 505312"/>
                <a:gd name="connsiteY1" fmla="*/ 522976 h 868209"/>
                <a:gd name="connsiteX2" fmla="*/ 206733 w 505312"/>
                <a:gd name="connsiteY2" fmla="*/ 504315 h 868209"/>
                <a:gd name="connsiteX3" fmla="*/ 178741 w 505312"/>
                <a:gd name="connsiteY3" fmla="*/ 868209 h 868209"/>
                <a:gd name="connsiteX4" fmla="*/ 505312 w 505312"/>
                <a:gd name="connsiteY4" fmla="*/ 401678 h 868209"/>
                <a:gd name="connsiteX5" fmla="*/ 262716 w 505312"/>
                <a:gd name="connsiteY5" fmla="*/ 429670 h 868209"/>
                <a:gd name="connsiteX6" fmla="*/ 328031 w 505312"/>
                <a:gd name="connsiteY6" fmla="*/ 462 h 868209"/>
                <a:gd name="connsiteX0" fmla="*/ 328031 w 505312"/>
                <a:gd name="connsiteY0" fmla="*/ 462 h 868209"/>
                <a:gd name="connsiteX1" fmla="*/ 1459 w 505312"/>
                <a:gd name="connsiteY1" fmla="*/ 522976 h 868209"/>
                <a:gd name="connsiteX2" fmla="*/ 206733 w 505312"/>
                <a:gd name="connsiteY2" fmla="*/ 504315 h 868209"/>
                <a:gd name="connsiteX3" fmla="*/ 178741 w 505312"/>
                <a:gd name="connsiteY3" fmla="*/ 868209 h 868209"/>
                <a:gd name="connsiteX4" fmla="*/ 505312 w 505312"/>
                <a:gd name="connsiteY4" fmla="*/ 401678 h 868209"/>
                <a:gd name="connsiteX5" fmla="*/ 262716 w 505312"/>
                <a:gd name="connsiteY5" fmla="*/ 429670 h 868209"/>
                <a:gd name="connsiteX6" fmla="*/ 328031 w 505312"/>
                <a:gd name="connsiteY6" fmla="*/ 462 h 868209"/>
                <a:gd name="connsiteX0" fmla="*/ 329022 w 506303"/>
                <a:gd name="connsiteY0" fmla="*/ 462 h 868209"/>
                <a:gd name="connsiteX1" fmla="*/ 2450 w 506303"/>
                <a:gd name="connsiteY1" fmla="*/ 522976 h 868209"/>
                <a:gd name="connsiteX2" fmla="*/ 207724 w 506303"/>
                <a:gd name="connsiteY2" fmla="*/ 504315 h 868209"/>
                <a:gd name="connsiteX3" fmla="*/ 179732 w 506303"/>
                <a:gd name="connsiteY3" fmla="*/ 868209 h 868209"/>
                <a:gd name="connsiteX4" fmla="*/ 506303 w 506303"/>
                <a:gd name="connsiteY4" fmla="*/ 401678 h 868209"/>
                <a:gd name="connsiteX5" fmla="*/ 263707 w 506303"/>
                <a:gd name="connsiteY5" fmla="*/ 429670 h 868209"/>
                <a:gd name="connsiteX6" fmla="*/ 329022 w 506303"/>
                <a:gd name="connsiteY6" fmla="*/ 462 h 868209"/>
                <a:gd name="connsiteX0" fmla="*/ 329022 w 506303"/>
                <a:gd name="connsiteY0" fmla="*/ 462 h 868209"/>
                <a:gd name="connsiteX1" fmla="*/ 2450 w 506303"/>
                <a:gd name="connsiteY1" fmla="*/ 522976 h 868209"/>
                <a:gd name="connsiteX2" fmla="*/ 207724 w 506303"/>
                <a:gd name="connsiteY2" fmla="*/ 504315 h 868209"/>
                <a:gd name="connsiteX3" fmla="*/ 179732 w 506303"/>
                <a:gd name="connsiteY3" fmla="*/ 868209 h 868209"/>
                <a:gd name="connsiteX4" fmla="*/ 506303 w 506303"/>
                <a:gd name="connsiteY4" fmla="*/ 401678 h 868209"/>
                <a:gd name="connsiteX5" fmla="*/ 263707 w 506303"/>
                <a:gd name="connsiteY5" fmla="*/ 429670 h 868209"/>
                <a:gd name="connsiteX6" fmla="*/ 329022 w 506303"/>
                <a:gd name="connsiteY6" fmla="*/ 462 h 868209"/>
                <a:gd name="connsiteX0" fmla="*/ 326572 w 503853"/>
                <a:gd name="connsiteY0" fmla="*/ 462 h 868209"/>
                <a:gd name="connsiteX1" fmla="*/ 0 w 503853"/>
                <a:gd name="connsiteY1" fmla="*/ 522976 h 868209"/>
                <a:gd name="connsiteX2" fmla="*/ 205274 w 503853"/>
                <a:gd name="connsiteY2" fmla="*/ 504315 h 868209"/>
                <a:gd name="connsiteX3" fmla="*/ 177282 w 503853"/>
                <a:gd name="connsiteY3" fmla="*/ 868209 h 868209"/>
                <a:gd name="connsiteX4" fmla="*/ 503853 w 503853"/>
                <a:gd name="connsiteY4" fmla="*/ 401678 h 868209"/>
                <a:gd name="connsiteX5" fmla="*/ 261257 w 503853"/>
                <a:gd name="connsiteY5" fmla="*/ 429670 h 868209"/>
                <a:gd name="connsiteX6" fmla="*/ 326572 w 503853"/>
                <a:gd name="connsiteY6" fmla="*/ 462 h 868209"/>
                <a:gd name="connsiteX0" fmla="*/ 326572 w 503853"/>
                <a:gd name="connsiteY0" fmla="*/ 462 h 868209"/>
                <a:gd name="connsiteX1" fmla="*/ 0 w 503853"/>
                <a:gd name="connsiteY1" fmla="*/ 522976 h 868209"/>
                <a:gd name="connsiteX2" fmla="*/ 205274 w 503853"/>
                <a:gd name="connsiteY2" fmla="*/ 504315 h 868209"/>
                <a:gd name="connsiteX3" fmla="*/ 177282 w 503853"/>
                <a:gd name="connsiteY3" fmla="*/ 868209 h 868209"/>
                <a:gd name="connsiteX4" fmla="*/ 503853 w 503853"/>
                <a:gd name="connsiteY4" fmla="*/ 401678 h 868209"/>
                <a:gd name="connsiteX5" fmla="*/ 261257 w 503853"/>
                <a:gd name="connsiteY5" fmla="*/ 429670 h 868209"/>
                <a:gd name="connsiteX6" fmla="*/ 326572 w 503853"/>
                <a:gd name="connsiteY6" fmla="*/ 462 h 868209"/>
                <a:gd name="connsiteX0" fmla="*/ 326572 w 503853"/>
                <a:gd name="connsiteY0" fmla="*/ 462 h 868209"/>
                <a:gd name="connsiteX1" fmla="*/ 0 w 503853"/>
                <a:gd name="connsiteY1" fmla="*/ 522976 h 868209"/>
                <a:gd name="connsiteX2" fmla="*/ 205274 w 503853"/>
                <a:gd name="connsiteY2" fmla="*/ 504315 h 868209"/>
                <a:gd name="connsiteX3" fmla="*/ 177282 w 503853"/>
                <a:gd name="connsiteY3" fmla="*/ 868209 h 868209"/>
                <a:gd name="connsiteX4" fmla="*/ 503853 w 503853"/>
                <a:gd name="connsiteY4" fmla="*/ 401678 h 868209"/>
                <a:gd name="connsiteX5" fmla="*/ 261257 w 503853"/>
                <a:gd name="connsiteY5" fmla="*/ 429670 h 868209"/>
                <a:gd name="connsiteX6" fmla="*/ 326572 w 503853"/>
                <a:gd name="connsiteY6" fmla="*/ 462 h 868209"/>
                <a:gd name="connsiteX0" fmla="*/ 326572 w 503853"/>
                <a:gd name="connsiteY0" fmla="*/ 462 h 868209"/>
                <a:gd name="connsiteX1" fmla="*/ 0 w 503853"/>
                <a:gd name="connsiteY1" fmla="*/ 522976 h 868209"/>
                <a:gd name="connsiteX2" fmla="*/ 205274 w 503853"/>
                <a:gd name="connsiteY2" fmla="*/ 504315 h 868209"/>
                <a:gd name="connsiteX3" fmla="*/ 177282 w 503853"/>
                <a:gd name="connsiteY3" fmla="*/ 868209 h 868209"/>
                <a:gd name="connsiteX4" fmla="*/ 503853 w 503853"/>
                <a:gd name="connsiteY4" fmla="*/ 401678 h 868209"/>
                <a:gd name="connsiteX5" fmla="*/ 261257 w 503853"/>
                <a:gd name="connsiteY5" fmla="*/ 429670 h 868209"/>
                <a:gd name="connsiteX6" fmla="*/ 326572 w 503853"/>
                <a:gd name="connsiteY6" fmla="*/ 462 h 868209"/>
                <a:gd name="connsiteX0" fmla="*/ 326572 w 503853"/>
                <a:gd name="connsiteY0" fmla="*/ 462 h 868209"/>
                <a:gd name="connsiteX1" fmla="*/ 0 w 503853"/>
                <a:gd name="connsiteY1" fmla="*/ 522976 h 868209"/>
                <a:gd name="connsiteX2" fmla="*/ 205274 w 503853"/>
                <a:gd name="connsiteY2" fmla="*/ 504315 h 868209"/>
                <a:gd name="connsiteX3" fmla="*/ 177282 w 503853"/>
                <a:gd name="connsiteY3" fmla="*/ 868209 h 868209"/>
                <a:gd name="connsiteX4" fmla="*/ 503853 w 503853"/>
                <a:gd name="connsiteY4" fmla="*/ 401678 h 868209"/>
                <a:gd name="connsiteX5" fmla="*/ 261257 w 503853"/>
                <a:gd name="connsiteY5" fmla="*/ 429670 h 868209"/>
                <a:gd name="connsiteX6" fmla="*/ 326572 w 503853"/>
                <a:gd name="connsiteY6" fmla="*/ 462 h 868209"/>
                <a:gd name="connsiteX0" fmla="*/ 326572 w 503853"/>
                <a:gd name="connsiteY0" fmla="*/ 462 h 868209"/>
                <a:gd name="connsiteX1" fmla="*/ 0 w 503853"/>
                <a:gd name="connsiteY1" fmla="*/ 522976 h 868209"/>
                <a:gd name="connsiteX2" fmla="*/ 205274 w 503853"/>
                <a:gd name="connsiteY2" fmla="*/ 504315 h 868209"/>
                <a:gd name="connsiteX3" fmla="*/ 177282 w 503853"/>
                <a:gd name="connsiteY3" fmla="*/ 868209 h 868209"/>
                <a:gd name="connsiteX4" fmla="*/ 503853 w 503853"/>
                <a:gd name="connsiteY4" fmla="*/ 401678 h 868209"/>
                <a:gd name="connsiteX5" fmla="*/ 261257 w 503853"/>
                <a:gd name="connsiteY5" fmla="*/ 429670 h 868209"/>
                <a:gd name="connsiteX6" fmla="*/ 326572 w 503853"/>
                <a:gd name="connsiteY6" fmla="*/ 462 h 868209"/>
                <a:gd name="connsiteX0" fmla="*/ 326572 w 503853"/>
                <a:gd name="connsiteY0" fmla="*/ 462 h 868209"/>
                <a:gd name="connsiteX1" fmla="*/ 0 w 503853"/>
                <a:gd name="connsiteY1" fmla="*/ 522976 h 868209"/>
                <a:gd name="connsiteX2" fmla="*/ 205274 w 503853"/>
                <a:gd name="connsiteY2" fmla="*/ 504315 h 868209"/>
                <a:gd name="connsiteX3" fmla="*/ 177282 w 503853"/>
                <a:gd name="connsiteY3" fmla="*/ 868209 h 868209"/>
                <a:gd name="connsiteX4" fmla="*/ 503853 w 503853"/>
                <a:gd name="connsiteY4" fmla="*/ 401678 h 868209"/>
                <a:gd name="connsiteX5" fmla="*/ 261257 w 503853"/>
                <a:gd name="connsiteY5" fmla="*/ 429670 h 868209"/>
                <a:gd name="connsiteX6" fmla="*/ 326572 w 503853"/>
                <a:gd name="connsiteY6" fmla="*/ 462 h 868209"/>
                <a:gd name="connsiteX0" fmla="*/ 326572 w 503853"/>
                <a:gd name="connsiteY0" fmla="*/ 462 h 868209"/>
                <a:gd name="connsiteX1" fmla="*/ 0 w 503853"/>
                <a:gd name="connsiteY1" fmla="*/ 522976 h 868209"/>
                <a:gd name="connsiteX2" fmla="*/ 205274 w 503853"/>
                <a:gd name="connsiteY2" fmla="*/ 504315 h 868209"/>
                <a:gd name="connsiteX3" fmla="*/ 177282 w 503853"/>
                <a:gd name="connsiteY3" fmla="*/ 868209 h 868209"/>
                <a:gd name="connsiteX4" fmla="*/ 503853 w 503853"/>
                <a:gd name="connsiteY4" fmla="*/ 401678 h 868209"/>
                <a:gd name="connsiteX5" fmla="*/ 261257 w 503853"/>
                <a:gd name="connsiteY5" fmla="*/ 429670 h 868209"/>
                <a:gd name="connsiteX6" fmla="*/ 326572 w 503853"/>
                <a:gd name="connsiteY6" fmla="*/ 462 h 868209"/>
                <a:gd name="connsiteX0" fmla="*/ 326572 w 503853"/>
                <a:gd name="connsiteY0" fmla="*/ 590 h 868337"/>
                <a:gd name="connsiteX1" fmla="*/ 0 w 503853"/>
                <a:gd name="connsiteY1" fmla="*/ 523104 h 868337"/>
                <a:gd name="connsiteX2" fmla="*/ 205274 w 503853"/>
                <a:gd name="connsiteY2" fmla="*/ 504443 h 868337"/>
                <a:gd name="connsiteX3" fmla="*/ 177282 w 503853"/>
                <a:gd name="connsiteY3" fmla="*/ 868337 h 868337"/>
                <a:gd name="connsiteX4" fmla="*/ 503853 w 503853"/>
                <a:gd name="connsiteY4" fmla="*/ 401806 h 868337"/>
                <a:gd name="connsiteX5" fmla="*/ 261257 w 503853"/>
                <a:gd name="connsiteY5" fmla="*/ 429798 h 868337"/>
                <a:gd name="connsiteX6" fmla="*/ 326572 w 503853"/>
                <a:gd name="connsiteY6" fmla="*/ 590 h 868337"/>
                <a:gd name="connsiteX0" fmla="*/ 326572 w 503853"/>
                <a:gd name="connsiteY0" fmla="*/ 0 h 867747"/>
                <a:gd name="connsiteX1" fmla="*/ 0 w 503853"/>
                <a:gd name="connsiteY1" fmla="*/ 522514 h 867747"/>
                <a:gd name="connsiteX2" fmla="*/ 205274 w 503853"/>
                <a:gd name="connsiteY2" fmla="*/ 503853 h 867747"/>
                <a:gd name="connsiteX3" fmla="*/ 177282 w 503853"/>
                <a:gd name="connsiteY3" fmla="*/ 867747 h 867747"/>
                <a:gd name="connsiteX4" fmla="*/ 503853 w 503853"/>
                <a:gd name="connsiteY4" fmla="*/ 401216 h 867747"/>
                <a:gd name="connsiteX5" fmla="*/ 261257 w 503853"/>
                <a:gd name="connsiteY5" fmla="*/ 429208 h 867747"/>
                <a:gd name="connsiteX6" fmla="*/ 326572 w 503853"/>
                <a:gd name="connsiteY6" fmla="*/ 0 h 867747"/>
                <a:gd name="connsiteX0" fmla="*/ 326572 w 503853"/>
                <a:gd name="connsiteY0" fmla="*/ 0 h 867747"/>
                <a:gd name="connsiteX1" fmla="*/ 0 w 503853"/>
                <a:gd name="connsiteY1" fmla="*/ 522514 h 867747"/>
                <a:gd name="connsiteX2" fmla="*/ 205274 w 503853"/>
                <a:gd name="connsiteY2" fmla="*/ 503853 h 867747"/>
                <a:gd name="connsiteX3" fmla="*/ 177282 w 503853"/>
                <a:gd name="connsiteY3" fmla="*/ 867747 h 867747"/>
                <a:gd name="connsiteX4" fmla="*/ 503853 w 503853"/>
                <a:gd name="connsiteY4" fmla="*/ 401216 h 867747"/>
                <a:gd name="connsiteX5" fmla="*/ 261257 w 503853"/>
                <a:gd name="connsiteY5" fmla="*/ 429208 h 867747"/>
                <a:gd name="connsiteX6" fmla="*/ 326572 w 503853"/>
                <a:gd name="connsiteY6" fmla="*/ 0 h 867747"/>
                <a:gd name="connsiteX0" fmla="*/ 326572 w 503853"/>
                <a:gd name="connsiteY0" fmla="*/ 0 h 867747"/>
                <a:gd name="connsiteX1" fmla="*/ 0 w 503853"/>
                <a:gd name="connsiteY1" fmla="*/ 522514 h 867747"/>
                <a:gd name="connsiteX2" fmla="*/ 205274 w 503853"/>
                <a:gd name="connsiteY2" fmla="*/ 503853 h 867747"/>
                <a:gd name="connsiteX3" fmla="*/ 177282 w 503853"/>
                <a:gd name="connsiteY3" fmla="*/ 867747 h 867747"/>
                <a:gd name="connsiteX4" fmla="*/ 503853 w 503853"/>
                <a:gd name="connsiteY4" fmla="*/ 401216 h 867747"/>
                <a:gd name="connsiteX5" fmla="*/ 267686 w 503853"/>
                <a:gd name="connsiteY5" fmla="*/ 397063 h 867747"/>
                <a:gd name="connsiteX6" fmla="*/ 326572 w 503853"/>
                <a:gd name="connsiteY6" fmla="*/ 0 h 867747"/>
                <a:gd name="connsiteX0" fmla="*/ 326572 w 503853"/>
                <a:gd name="connsiteY0" fmla="*/ 0 h 867747"/>
                <a:gd name="connsiteX1" fmla="*/ 0 w 503853"/>
                <a:gd name="connsiteY1" fmla="*/ 522514 h 867747"/>
                <a:gd name="connsiteX2" fmla="*/ 205274 w 503853"/>
                <a:gd name="connsiteY2" fmla="*/ 503853 h 867747"/>
                <a:gd name="connsiteX3" fmla="*/ 177282 w 503853"/>
                <a:gd name="connsiteY3" fmla="*/ 867747 h 867747"/>
                <a:gd name="connsiteX4" fmla="*/ 503853 w 503853"/>
                <a:gd name="connsiteY4" fmla="*/ 401216 h 867747"/>
                <a:gd name="connsiteX5" fmla="*/ 267686 w 503853"/>
                <a:gd name="connsiteY5" fmla="*/ 397063 h 867747"/>
                <a:gd name="connsiteX6" fmla="*/ 326572 w 503853"/>
                <a:gd name="connsiteY6" fmla="*/ 0 h 867747"/>
                <a:gd name="connsiteX0" fmla="*/ 326572 w 503853"/>
                <a:gd name="connsiteY0" fmla="*/ 0 h 867747"/>
                <a:gd name="connsiteX1" fmla="*/ 0 w 503853"/>
                <a:gd name="connsiteY1" fmla="*/ 522514 h 867747"/>
                <a:gd name="connsiteX2" fmla="*/ 205274 w 503853"/>
                <a:gd name="connsiteY2" fmla="*/ 503853 h 867747"/>
                <a:gd name="connsiteX3" fmla="*/ 177282 w 503853"/>
                <a:gd name="connsiteY3" fmla="*/ 867747 h 867747"/>
                <a:gd name="connsiteX4" fmla="*/ 503853 w 503853"/>
                <a:gd name="connsiteY4" fmla="*/ 401216 h 867747"/>
                <a:gd name="connsiteX5" fmla="*/ 267686 w 503853"/>
                <a:gd name="connsiteY5" fmla="*/ 397063 h 867747"/>
                <a:gd name="connsiteX6" fmla="*/ 326572 w 503853"/>
                <a:gd name="connsiteY6" fmla="*/ 0 h 867747"/>
                <a:gd name="connsiteX0" fmla="*/ 326572 w 503853"/>
                <a:gd name="connsiteY0" fmla="*/ 0 h 867747"/>
                <a:gd name="connsiteX1" fmla="*/ 0 w 503853"/>
                <a:gd name="connsiteY1" fmla="*/ 522514 h 867747"/>
                <a:gd name="connsiteX2" fmla="*/ 207417 w 503853"/>
                <a:gd name="connsiteY2" fmla="*/ 525283 h 867747"/>
                <a:gd name="connsiteX3" fmla="*/ 177282 w 503853"/>
                <a:gd name="connsiteY3" fmla="*/ 867747 h 867747"/>
                <a:gd name="connsiteX4" fmla="*/ 503853 w 503853"/>
                <a:gd name="connsiteY4" fmla="*/ 401216 h 867747"/>
                <a:gd name="connsiteX5" fmla="*/ 267686 w 503853"/>
                <a:gd name="connsiteY5" fmla="*/ 397063 h 867747"/>
                <a:gd name="connsiteX6" fmla="*/ 326572 w 503853"/>
                <a:gd name="connsiteY6" fmla="*/ 0 h 867747"/>
                <a:gd name="connsiteX0" fmla="*/ 326572 w 503853"/>
                <a:gd name="connsiteY0" fmla="*/ 0 h 867747"/>
                <a:gd name="connsiteX1" fmla="*/ 0 w 503853"/>
                <a:gd name="connsiteY1" fmla="*/ 522514 h 867747"/>
                <a:gd name="connsiteX2" fmla="*/ 211703 w 503853"/>
                <a:gd name="connsiteY2" fmla="*/ 523140 h 867747"/>
                <a:gd name="connsiteX3" fmla="*/ 177282 w 503853"/>
                <a:gd name="connsiteY3" fmla="*/ 867747 h 867747"/>
                <a:gd name="connsiteX4" fmla="*/ 503853 w 503853"/>
                <a:gd name="connsiteY4" fmla="*/ 401216 h 867747"/>
                <a:gd name="connsiteX5" fmla="*/ 267686 w 503853"/>
                <a:gd name="connsiteY5" fmla="*/ 397063 h 867747"/>
                <a:gd name="connsiteX6" fmla="*/ 326572 w 503853"/>
                <a:gd name="connsiteY6" fmla="*/ 0 h 867747"/>
                <a:gd name="connsiteX0" fmla="*/ 326572 w 503853"/>
                <a:gd name="connsiteY0" fmla="*/ 0 h 867747"/>
                <a:gd name="connsiteX1" fmla="*/ 0 w 503853"/>
                <a:gd name="connsiteY1" fmla="*/ 522514 h 867747"/>
                <a:gd name="connsiteX2" fmla="*/ 211703 w 503853"/>
                <a:gd name="connsiteY2" fmla="*/ 523140 h 867747"/>
                <a:gd name="connsiteX3" fmla="*/ 177282 w 503853"/>
                <a:gd name="connsiteY3" fmla="*/ 867747 h 867747"/>
                <a:gd name="connsiteX4" fmla="*/ 503853 w 503853"/>
                <a:gd name="connsiteY4" fmla="*/ 401216 h 867747"/>
                <a:gd name="connsiteX5" fmla="*/ 267686 w 503853"/>
                <a:gd name="connsiteY5" fmla="*/ 397063 h 867747"/>
                <a:gd name="connsiteX6" fmla="*/ 326572 w 503853"/>
                <a:gd name="connsiteY6" fmla="*/ 0 h 867747"/>
                <a:gd name="connsiteX0" fmla="*/ 326572 w 503853"/>
                <a:gd name="connsiteY0" fmla="*/ 0 h 867747"/>
                <a:gd name="connsiteX1" fmla="*/ 0 w 503853"/>
                <a:gd name="connsiteY1" fmla="*/ 522514 h 867747"/>
                <a:gd name="connsiteX2" fmla="*/ 235276 w 503853"/>
                <a:gd name="connsiteY2" fmla="*/ 520997 h 867747"/>
                <a:gd name="connsiteX3" fmla="*/ 177282 w 503853"/>
                <a:gd name="connsiteY3" fmla="*/ 867747 h 867747"/>
                <a:gd name="connsiteX4" fmla="*/ 503853 w 503853"/>
                <a:gd name="connsiteY4" fmla="*/ 401216 h 867747"/>
                <a:gd name="connsiteX5" fmla="*/ 267686 w 503853"/>
                <a:gd name="connsiteY5" fmla="*/ 397063 h 867747"/>
                <a:gd name="connsiteX6" fmla="*/ 326572 w 503853"/>
                <a:gd name="connsiteY6" fmla="*/ 0 h 867747"/>
                <a:gd name="connsiteX0" fmla="*/ 326572 w 503853"/>
                <a:gd name="connsiteY0" fmla="*/ 0 h 867747"/>
                <a:gd name="connsiteX1" fmla="*/ 0 w 503853"/>
                <a:gd name="connsiteY1" fmla="*/ 522514 h 867747"/>
                <a:gd name="connsiteX2" fmla="*/ 235276 w 503853"/>
                <a:gd name="connsiteY2" fmla="*/ 520997 h 867747"/>
                <a:gd name="connsiteX3" fmla="*/ 177282 w 503853"/>
                <a:gd name="connsiteY3" fmla="*/ 867747 h 867747"/>
                <a:gd name="connsiteX4" fmla="*/ 503853 w 503853"/>
                <a:gd name="connsiteY4" fmla="*/ 401216 h 867747"/>
                <a:gd name="connsiteX5" fmla="*/ 267686 w 503853"/>
                <a:gd name="connsiteY5" fmla="*/ 397063 h 867747"/>
                <a:gd name="connsiteX6" fmla="*/ 326572 w 503853"/>
                <a:gd name="connsiteY6" fmla="*/ 0 h 86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853" h="867747">
                  <a:moveTo>
                    <a:pt x="326572" y="0"/>
                  </a:moveTo>
                  <a:cubicBezTo>
                    <a:pt x="205881" y="210565"/>
                    <a:pt x="20216" y="438539"/>
                    <a:pt x="0" y="522514"/>
                  </a:cubicBezTo>
                  <a:cubicBezTo>
                    <a:pt x="89077" y="520769"/>
                    <a:pt x="102865" y="527748"/>
                    <a:pt x="235276" y="520997"/>
                  </a:cubicBezTo>
                  <a:cubicBezTo>
                    <a:pt x="232678" y="644969"/>
                    <a:pt x="193286" y="713490"/>
                    <a:pt x="177282" y="867747"/>
                  </a:cubicBezTo>
                  <a:cubicBezTo>
                    <a:pt x="308479" y="702774"/>
                    <a:pt x="337712" y="647284"/>
                    <a:pt x="503853" y="401216"/>
                  </a:cubicBezTo>
                  <a:cubicBezTo>
                    <a:pt x="416869" y="395893"/>
                    <a:pt x="359759" y="405104"/>
                    <a:pt x="267686" y="397063"/>
                  </a:cubicBezTo>
                  <a:cubicBezTo>
                    <a:pt x="299907" y="247584"/>
                    <a:pt x="299396" y="192320"/>
                    <a:pt x="326572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F0E7838-DF3B-10CA-0F8F-2FC8FA9F12DC}"/>
              </a:ext>
            </a:extLst>
          </p:cNvPr>
          <p:cNvSpPr/>
          <p:nvPr/>
        </p:nvSpPr>
        <p:spPr>
          <a:xfrm>
            <a:off x="5466980" y="4353637"/>
            <a:ext cx="694366" cy="176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050" dirty="0" err="1">
                <a:solidFill>
                  <a:schemeClr val="tx1"/>
                </a:solidFill>
              </a:rPr>
              <a:t>Batteries</a:t>
            </a:r>
            <a:endParaRPr lang="pt-PT" sz="105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95F59A-0743-F200-1938-E6760F05B212}"/>
              </a:ext>
            </a:extLst>
          </p:cNvPr>
          <p:cNvGrpSpPr/>
          <p:nvPr/>
        </p:nvGrpSpPr>
        <p:grpSpPr>
          <a:xfrm>
            <a:off x="3369171" y="2787613"/>
            <a:ext cx="252186" cy="263905"/>
            <a:chOff x="-4292639" y="1086278"/>
            <a:chExt cx="3632717" cy="3801520"/>
          </a:xfrm>
          <a:noFill/>
        </p:grpSpPr>
        <p:sp>
          <p:nvSpPr>
            <p:cNvPr id="12" name="Flowchart: Manual Operation 11">
              <a:extLst>
                <a:ext uri="{FF2B5EF4-FFF2-40B4-BE49-F238E27FC236}">
                  <a16:creationId xmlns:a16="http://schemas.microsoft.com/office/drawing/2014/main" id="{0E4AF7E2-9D88-76DB-FC6B-CCD9D923E33B}"/>
                </a:ext>
              </a:extLst>
            </p:cNvPr>
            <p:cNvSpPr/>
            <p:nvPr/>
          </p:nvSpPr>
          <p:spPr>
            <a:xfrm>
              <a:off x="-4292639" y="1086278"/>
              <a:ext cx="3632717" cy="3801520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A585AF-7C2B-F70D-E1E9-64CB450A3AB2}"/>
                </a:ext>
              </a:extLst>
            </p:cNvPr>
            <p:cNvCxnSpPr/>
            <p:nvPr/>
          </p:nvCxnSpPr>
          <p:spPr>
            <a:xfrm>
              <a:off x="-3418813" y="1677533"/>
              <a:ext cx="216494" cy="245603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B01E0-C512-C48D-15E1-10AF0AA88EDF}"/>
                </a:ext>
              </a:extLst>
            </p:cNvPr>
            <p:cNvCxnSpPr/>
            <p:nvPr/>
          </p:nvCxnSpPr>
          <p:spPr>
            <a:xfrm>
              <a:off x="-2478222" y="1695533"/>
              <a:ext cx="0" cy="247566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5721B3-7279-2245-5369-DDDF6A81C3D4}"/>
                </a:ext>
              </a:extLst>
            </p:cNvPr>
            <p:cNvCxnSpPr/>
            <p:nvPr/>
          </p:nvCxnSpPr>
          <p:spPr>
            <a:xfrm flipH="1">
              <a:off x="-1780461" y="1677533"/>
              <a:ext cx="207818" cy="246902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F235A4A9-4977-B1B3-0639-7160BCB0DD39}"/>
              </a:ext>
            </a:extLst>
          </p:cNvPr>
          <p:cNvSpPr/>
          <p:nvPr/>
        </p:nvSpPr>
        <p:spPr>
          <a:xfrm>
            <a:off x="3129790" y="4854574"/>
            <a:ext cx="291636" cy="265113"/>
          </a:xfrm>
          <a:custGeom>
            <a:avLst/>
            <a:gdLst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1227816 w 4928988"/>
              <a:gd name="connsiteY25" fmla="*/ 448072 h 4480719"/>
              <a:gd name="connsiteX26" fmla="*/ 1596803 w 4928988"/>
              <a:gd name="connsiteY26" fmla="*/ 448072 h 4480719"/>
              <a:gd name="connsiteX27" fmla="*/ 2688516 w 4928988"/>
              <a:gd name="connsiteY27" fmla="*/ 1091742 h 4480719"/>
              <a:gd name="connsiteX28" fmla="*/ 3332185 w 4928988"/>
              <a:gd name="connsiteY28" fmla="*/ 448072 h 4480719"/>
              <a:gd name="connsiteX29" fmla="*/ 3701173 w 4928988"/>
              <a:gd name="connsiteY29" fmla="*/ 448072 h 4480719"/>
              <a:gd name="connsiteX30" fmla="*/ 4440491 w 4928988"/>
              <a:gd name="connsiteY30" fmla="*/ 1372220 h 4480719"/>
              <a:gd name="connsiteX31" fmla="*/ 4169856 w 4928988"/>
              <a:gd name="connsiteY31" fmla="*/ 1913267 h 4480719"/>
              <a:gd name="connsiteX32" fmla="*/ 3709014 w 4928988"/>
              <a:gd name="connsiteY32" fmla="*/ 1605890 h 4480719"/>
              <a:gd name="connsiteX33" fmla="*/ 3398310 w 4928988"/>
              <a:gd name="connsiteY33" fmla="*/ 1667914 h 4480719"/>
              <a:gd name="connsiteX34" fmla="*/ 3360638 w 4928988"/>
              <a:gd name="connsiteY34" fmla="*/ 1792288 h 4480719"/>
              <a:gd name="connsiteX35" fmla="*/ 3360638 w 4928988"/>
              <a:gd name="connsiteY35" fmla="*/ 4032647 h 4480719"/>
              <a:gd name="connsiteX36" fmla="*/ 1568350 w 4928988"/>
              <a:gd name="connsiteY36" fmla="*/ 4032647 h 4480719"/>
              <a:gd name="connsiteX37" fmla="*/ 1568350 w 4928988"/>
              <a:gd name="connsiteY37" fmla="*/ 1792288 h 4480719"/>
              <a:gd name="connsiteX38" fmla="*/ 1344348 w 4928988"/>
              <a:gd name="connsiteY38" fmla="*/ 1568218 h 4480719"/>
              <a:gd name="connsiteX39" fmla="*/ 1219974 w 4928988"/>
              <a:gd name="connsiteY39" fmla="*/ 1605890 h 4480719"/>
              <a:gd name="connsiteX40" fmla="*/ 759132 w 4928988"/>
              <a:gd name="connsiteY40" fmla="*/ 1913267 h 4480719"/>
              <a:gd name="connsiteX41" fmla="*/ 488721 w 4928988"/>
              <a:gd name="connsiteY41" fmla="*/ 1372220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1227816 w 4928988"/>
              <a:gd name="connsiteY26" fmla="*/ 448072 h 4480719"/>
              <a:gd name="connsiteX27" fmla="*/ 2688516 w 4928988"/>
              <a:gd name="connsiteY27" fmla="*/ 1091742 h 4480719"/>
              <a:gd name="connsiteX28" fmla="*/ 3332185 w 4928988"/>
              <a:gd name="connsiteY28" fmla="*/ 448072 h 4480719"/>
              <a:gd name="connsiteX29" fmla="*/ 3701173 w 4928988"/>
              <a:gd name="connsiteY29" fmla="*/ 448072 h 4480719"/>
              <a:gd name="connsiteX30" fmla="*/ 4440491 w 4928988"/>
              <a:gd name="connsiteY30" fmla="*/ 1372220 h 4480719"/>
              <a:gd name="connsiteX31" fmla="*/ 4169856 w 4928988"/>
              <a:gd name="connsiteY31" fmla="*/ 1913267 h 4480719"/>
              <a:gd name="connsiteX32" fmla="*/ 3709014 w 4928988"/>
              <a:gd name="connsiteY32" fmla="*/ 1605890 h 4480719"/>
              <a:gd name="connsiteX33" fmla="*/ 3398310 w 4928988"/>
              <a:gd name="connsiteY33" fmla="*/ 1667914 h 4480719"/>
              <a:gd name="connsiteX34" fmla="*/ 3360638 w 4928988"/>
              <a:gd name="connsiteY34" fmla="*/ 1792288 h 4480719"/>
              <a:gd name="connsiteX35" fmla="*/ 3360638 w 4928988"/>
              <a:gd name="connsiteY35" fmla="*/ 4032647 h 4480719"/>
              <a:gd name="connsiteX36" fmla="*/ 1568350 w 4928988"/>
              <a:gd name="connsiteY36" fmla="*/ 4032647 h 4480719"/>
              <a:gd name="connsiteX37" fmla="*/ 1568350 w 4928988"/>
              <a:gd name="connsiteY37" fmla="*/ 1792288 h 4480719"/>
              <a:gd name="connsiteX38" fmla="*/ 1344348 w 4928988"/>
              <a:gd name="connsiteY38" fmla="*/ 1568218 h 4480719"/>
              <a:gd name="connsiteX39" fmla="*/ 1219974 w 4928988"/>
              <a:gd name="connsiteY39" fmla="*/ 1605890 h 4480719"/>
              <a:gd name="connsiteX40" fmla="*/ 759132 w 4928988"/>
              <a:gd name="connsiteY40" fmla="*/ 1913267 h 4480719"/>
              <a:gd name="connsiteX41" fmla="*/ 488721 w 4928988"/>
              <a:gd name="connsiteY41" fmla="*/ 1372220 h 4480719"/>
              <a:gd name="connsiteX42" fmla="*/ 1227816 w 4928988"/>
              <a:gd name="connsiteY42" fmla="*/ 448072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488721 w 4928988"/>
              <a:gd name="connsiteY26" fmla="*/ 1372220 h 4480719"/>
              <a:gd name="connsiteX27" fmla="*/ 2688516 w 4928988"/>
              <a:gd name="connsiteY27" fmla="*/ 1091742 h 4480719"/>
              <a:gd name="connsiteX28" fmla="*/ 3332185 w 4928988"/>
              <a:gd name="connsiteY28" fmla="*/ 448072 h 4480719"/>
              <a:gd name="connsiteX29" fmla="*/ 3701173 w 4928988"/>
              <a:gd name="connsiteY29" fmla="*/ 448072 h 4480719"/>
              <a:gd name="connsiteX30" fmla="*/ 4440491 w 4928988"/>
              <a:gd name="connsiteY30" fmla="*/ 1372220 h 4480719"/>
              <a:gd name="connsiteX31" fmla="*/ 4169856 w 4928988"/>
              <a:gd name="connsiteY31" fmla="*/ 1913267 h 4480719"/>
              <a:gd name="connsiteX32" fmla="*/ 3709014 w 4928988"/>
              <a:gd name="connsiteY32" fmla="*/ 1605890 h 4480719"/>
              <a:gd name="connsiteX33" fmla="*/ 3398310 w 4928988"/>
              <a:gd name="connsiteY33" fmla="*/ 1667914 h 4480719"/>
              <a:gd name="connsiteX34" fmla="*/ 3360638 w 4928988"/>
              <a:gd name="connsiteY34" fmla="*/ 1792288 h 4480719"/>
              <a:gd name="connsiteX35" fmla="*/ 3360638 w 4928988"/>
              <a:gd name="connsiteY35" fmla="*/ 4032647 h 4480719"/>
              <a:gd name="connsiteX36" fmla="*/ 1568350 w 4928988"/>
              <a:gd name="connsiteY36" fmla="*/ 4032647 h 4480719"/>
              <a:gd name="connsiteX37" fmla="*/ 1568350 w 4928988"/>
              <a:gd name="connsiteY37" fmla="*/ 1792288 h 4480719"/>
              <a:gd name="connsiteX38" fmla="*/ 1344348 w 4928988"/>
              <a:gd name="connsiteY38" fmla="*/ 1568218 h 4480719"/>
              <a:gd name="connsiteX39" fmla="*/ 1219974 w 4928988"/>
              <a:gd name="connsiteY39" fmla="*/ 1605890 h 4480719"/>
              <a:gd name="connsiteX40" fmla="*/ 759132 w 4928988"/>
              <a:gd name="connsiteY40" fmla="*/ 1913267 h 4480719"/>
              <a:gd name="connsiteX41" fmla="*/ 488721 w 4928988"/>
              <a:gd name="connsiteY41" fmla="*/ 1372220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2688516 w 4928988"/>
              <a:gd name="connsiteY27" fmla="*/ 1091742 h 4480719"/>
              <a:gd name="connsiteX28" fmla="*/ 3332185 w 4928988"/>
              <a:gd name="connsiteY28" fmla="*/ 448072 h 4480719"/>
              <a:gd name="connsiteX29" fmla="*/ 3701173 w 4928988"/>
              <a:gd name="connsiteY29" fmla="*/ 448072 h 4480719"/>
              <a:gd name="connsiteX30" fmla="*/ 4440491 w 4928988"/>
              <a:gd name="connsiteY30" fmla="*/ 1372220 h 4480719"/>
              <a:gd name="connsiteX31" fmla="*/ 4169856 w 4928988"/>
              <a:gd name="connsiteY31" fmla="*/ 1913267 h 4480719"/>
              <a:gd name="connsiteX32" fmla="*/ 3709014 w 4928988"/>
              <a:gd name="connsiteY32" fmla="*/ 1605890 h 4480719"/>
              <a:gd name="connsiteX33" fmla="*/ 3398310 w 4928988"/>
              <a:gd name="connsiteY33" fmla="*/ 1667914 h 4480719"/>
              <a:gd name="connsiteX34" fmla="*/ 3360638 w 4928988"/>
              <a:gd name="connsiteY34" fmla="*/ 1792288 h 4480719"/>
              <a:gd name="connsiteX35" fmla="*/ 3360638 w 4928988"/>
              <a:gd name="connsiteY35" fmla="*/ 4032647 h 4480719"/>
              <a:gd name="connsiteX36" fmla="*/ 1568350 w 4928988"/>
              <a:gd name="connsiteY36" fmla="*/ 4032647 h 4480719"/>
              <a:gd name="connsiteX37" fmla="*/ 1568350 w 4928988"/>
              <a:gd name="connsiteY37" fmla="*/ 1792288 h 4480719"/>
              <a:gd name="connsiteX38" fmla="*/ 1344348 w 4928988"/>
              <a:gd name="connsiteY38" fmla="*/ 1568218 h 4480719"/>
              <a:gd name="connsiteX39" fmla="*/ 1219974 w 4928988"/>
              <a:gd name="connsiteY39" fmla="*/ 1605890 h 4480719"/>
              <a:gd name="connsiteX40" fmla="*/ 759132 w 4928988"/>
              <a:gd name="connsiteY40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3332185 w 4928988"/>
              <a:gd name="connsiteY27" fmla="*/ 448072 h 4480719"/>
              <a:gd name="connsiteX28" fmla="*/ 3701173 w 4928988"/>
              <a:gd name="connsiteY28" fmla="*/ 448072 h 4480719"/>
              <a:gd name="connsiteX29" fmla="*/ 4440491 w 4928988"/>
              <a:gd name="connsiteY29" fmla="*/ 1372220 h 4480719"/>
              <a:gd name="connsiteX30" fmla="*/ 4169856 w 4928988"/>
              <a:gd name="connsiteY30" fmla="*/ 1913267 h 4480719"/>
              <a:gd name="connsiteX31" fmla="*/ 3709014 w 4928988"/>
              <a:gd name="connsiteY31" fmla="*/ 1605890 h 4480719"/>
              <a:gd name="connsiteX32" fmla="*/ 3398310 w 4928988"/>
              <a:gd name="connsiteY32" fmla="*/ 1667914 h 4480719"/>
              <a:gd name="connsiteX33" fmla="*/ 3360638 w 4928988"/>
              <a:gd name="connsiteY33" fmla="*/ 1792288 h 4480719"/>
              <a:gd name="connsiteX34" fmla="*/ 3360638 w 4928988"/>
              <a:gd name="connsiteY34" fmla="*/ 4032647 h 4480719"/>
              <a:gd name="connsiteX35" fmla="*/ 1568350 w 4928988"/>
              <a:gd name="connsiteY35" fmla="*/ 4032647 h 4480719"/>
              <a:gd name="connsiteX36" fmla="*/ 1568350 w 4928988"/>
              <a:gd name="connsiteY36" fmla="*/ 1792288 h 4480719"/>
              <a:gd name="connsiteX37" fmla="*/ 1344348 w 4928988"/>
              <a:gd name="connsiteY37" fmla="*/ 1568218 h 4480719"/>
              <a:gd name="connsiteX38" fmla="*/ 1219974 w 4928988"/>
              <a:gd name="connsiteY38" fmla="*/ 1605890 h 4480719"/>
              <a:gd name="connsiteX39" fmla="*/ 759132 w 4928988"/>
              <a:gd name="connsiteY39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3701173 w 4928988"/>
              <a:gd name="connsiteY27" fmla="*/ 448072 h 4480719"/>
              <a:gd name="connsiteX28" fmla="*/ 4440491 w 4928988"/>
              <a:gd name="connsiteY28" fmla="*/ 1372220 h 4480719"/>
              <a:gd name="connsiteX29" fmla="*/ 4169856 w 4928988"/>
              <a:gd name="connsiteY29" fmla="*/ 1913267 h 4480719"/>
              <a:gd name="connsiteX30" fmla="*/ 3709014 w 4928988"/>
              <a:gd name="connsiteY30" fmla="*/ 1605890 h 4480719"/>
              <a:gd name="connsiteX31" fmla="*/ 3398310 w 4928988"/>
              <a:gd name="connsiteY31" fmla="*/ 1667914 h 4480719"/>
              <a:gd name="connsiteX32" fmla="*/ 3360638 w 4928988"/>
              <a:gd name="connsiteY32" fmla="*/ 1792288 h 4480719"/>
              <a:gd name="connsiteX33" fmla="*/ 3360638 w 4928988"/>
              <a:gd name="connsiteY33" fmla="*/ 4032647 h 4480719"/>
              <a:gd name="connsiteX34" fmla="*/ 1568350 w 4928988"/>
              <a:gd name="connsiteY34" fmla="*/ 4032647 h 4480719"/>
              <a:gd name="connsiteX35" fmla="*/ 1568350 w 4928988"/>
              <a:gd name="connsiteY35" fmla="*/ 1792288 h 4480719"/>
              <a:gd name="connsiteX36" fmla="*/ 1344348 w 4928988"/>
              <a:gd name="connsiteY36" fmla="*/ 1568218 h 4480719"/>
              <a:gd name="connsiteX37" fmla="*/ 1219974 w 4928988"/>
              <a:gd name="connsiteY37" fmla="*/ 1605890 h 4480719"/>
              <a:gd name="connsiteX38" fmla="*/ 759132 w 4928988"/>
              <a:gd name="connsiteY38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4440491 w 4928988"/>
              <a:gd name="connsiteY27" fmla="*/ 1372220 h 4480719"/>
              <a:gd name="connsiteX28" fmla="*/ 4169856 w 4928988"/>
              <a:gd name="connsiteY28" fmla="*/ 1913267 h 4480719"/>
              <a:gd name="connsiteX29" fmla="*/ 3709014 w 4928988"/>
              <a:gd name="connsiteY29" fmla="*/ 1605890 h 4480719"/>
              <a:gd name="connsiteX30" fmla="*/ 3398310 w 4928988"/>
              <a:gd name="connsiteY30" fmla="*/ 1667914 h 4480719"/>
              <a:gd name="connsiteX31" fmla="*/ 3360638 w 4928988"/>
              <a:gd name="connsiteY31" fmla="*/ 1792288 h 4480719"/>
              <a:gd name="connsiteX32" fmla="*/ 3360638 w 4928988"/>
              <a:gd name="connsiteY32" fmla="*/ 4032647 h 4480719"/>
              <a:gd name="connsiteX33" fmla="*/ 1568350 w 4928988"/>
              <a:gd name="connsiteY33" fmla="*/ 4032647 h 4480719"/>
              <a:gd name="connsiteX34" fmla="*/ 1568350 w 4928988"/>
              <a:gd name="connsiteY34" fmla="*/ 1792288 h 4480719"/>
              <a:gd name="connsiteX35" fmla="*/ 1344348 w 4928988"/>
              <a:gd name="connsiteY35" fmla="*/ 1568218 h 4480719"/>
              <a:gd name="connsiteX36" fmla="*/ 1219974 w 4928988"/>
              <a:gd name="connsiteY36" fmla="*/ 1605890 h 4480719"/>
              <a:gd name="connsiteX37" fmla="*/ 759132 w 4928988"/>
              <a:gd name="connsiteY37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4169856 w 4928988"/>
              <a:gd name="connsiteY27" fmla="*/ 1913267 h 4480719"/>
              <a:gd name="connsiteX28" fmla="*/ 3709014 w 4928988"/>
              <a:gd name="connsiteY28" fmla="*/ 1605890 h 4480719"/>
              <a:gd name="connsiteX29" fmla="*/ 3398310 w 4928988"/>
              <a:gd name="connsiteY29" fmla="*/ 1667914 h 4480719"/>
              <a:gd name="connsiteX30" fmla="*/ 3360638 w 4928988"/>
              <a:gd name="connsiteY30" fmla="*/ 1792288 h 4480719"/>
              <a:gd name="connsiteX31" fmla="*/ 3360638 w 4928988"/>
              <a:gd name="connsiteY31" fmla="*/ 4032647 h 4480719"/>
              <a:gd name="connsiteX32" fmla="*/ 1568350 w 4928988"/>
              <a:gd name="connsiteY32" fmla="*/ 4032647 h 4480719"/>
              <a:gd name="connsiteX33" fmla="*/ 1568350 w 4928988"/>
              <a:gd name="connsiteY33" fmla="*/ 1792288 h 4480719"/>
              <a:gd name="connsiteX34" fmla="*/ 1344348 w 4928988"/>
              <a:gd name="connsiteY34" fmla="*/ 1568218 h 4480719"/>
              <a:gd name="connsiteX35" fmla="*/ 1219974 w 4928988"/>
              <a:gd name="connsiteY35" fmla="*/ 1605890 h 4480719"/>
              <a:gd name="connsiteX36" fmla="*/ 759132 w 4928988"/>
              <a:gd name="connsiteY36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3709014 w 4928988"/>
              <a:gd name="connsiteY27" fmla="*/ 1605890 h 4480719"/>
              <a:gd name="connsiteX28" fmla="*/ 3398310 w 4928988"/>
              <a:gd name="connsiteY28" fmla="*/ 1667914 h 4480719"/>
              <a:gd name="connsiteX29" fmla="*/ 3360638 w 4928988"/>
              <a:gd name="connsiteY29" fmla="*/ 1792288 h 4480719"/>
              <a:gd name="connsiteX30" fmla="*/ 3360638 w 4928988"/>
              <a:gd name="connsiteY30" fmla="*/ 4032647 h 4480719"/>
              <a:gd name="connsiteX31" fmla="*/ 1568350 w 4928988"/>
              <a:gd name="connsiteY31" fmla="*/ 4032647 h 4480719"/>
              <a:gd name="connsiteX32" fmla="*/ 1568350 w 4928988"/>
              <a:gd name="connsiteY32" fmla="*/ 1792288 h 4480719"/>
              <a:gd name="connsiteX33" fmla="*/ 1344348 w 4928988"/>
              <a:gd name="connsiteY33" fmla="*/ 1568218 h 4480719"/>
              <a:gd name="connsiteX34" fmla="*/ 1219974 w 4928988"/>
              <a:gd name="connsiteY34" fmla="*/ 1605890 h 4480719"/>
              <a:gd name="connsiteX35" fmla="*/ 759132 w 4928988"/>
              <a:gd name="connsiteY35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3398310 w 4928988"/>
              <a:gd name="connsiteY27" fmla="*/ 1667914 h 4480719"/>
              <a:gd name="connsiteX28" fmla="*/ 3360638 w 4928988"/>
              <a:gd name="connsiteY28" fmla="*/ 1792288 h 4480719"/>
              <a:gd name="connsiteX29" fmla="*/ 3360638 w 4928988"/>
              <a:gd name="connsiteY29" fmla="*/ 4032647 h 4480719"/>
              <a:gd name="connsiteX30" fmla="*/ 1568350 w 4928988"/>
              <a:gd name="connsiteY30" fmla="*/ 4032647 h 4480719"/>
              <a:gd name="connsiteX31" fmla="*/ 1568350 w 4928988"/>
              <a:gd name="connsiteY31" fmla="*/ 1792288 h 4480719"/>
              <a:gd name="connsiteX32" fmla="*/ 1344348 w 4928988"/>
              <a:gd name="connsiteY32" fmla="*/ 1568218 h 4480719"/>
              <a:gd name="connsiteX33" fmla="*/ 1219974 w 4928988"/>
              <a:gd name="connsiteY33" fmla="*/ 1605890 h 4480719"/>
              <a:gd name="connsiteX34" fmla="*/ 759132 w 4928988"/>
              <a:gd name="connsiteY34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3360638 w 4928988"/>
              <a:gd name="connsiteY27" fmla="*/ 1792288 h 4480719"/>
              <a:gd name="connsiteX28" fmla="*/ 3360638 w 4928988"/>
              <a:gd name="connsiteY28" fmla="*/ 4032647 h 4480719"/>
              <a:gd name="connsiteX29" fmla="*/ 1568350 w 4928988"/>
              <a:gd name="connsiteY29" fmla="*/ 4032647 h 4480719"/>
              <a:gd name="connsiteX30" fmla="*/ 1568350 w 4928988"/>
              <a:gd name="connsiteY30" fmla="*/ 1792288 h 4480719"/>
              <a:gd name="connsiteX31" fmla="*/ 1344348 w 4928988"/>
              <a:gd name="connsiteY31" fmla="*/ 1568218 h 4480719"/>
              <a:gd name="connsiteX32" fmla="*/ 1219974 w 4928988"/>
              <a:gd name="connsiteY32" fmla="*/ 1605890 h 4480719"/>
              <a:gd name="connsiteX33" fmla="*/ 759132 w 4928988"/>
              <a:gd name="connsiteY33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3360638 w 4928988"/>
              <a:gd name="connsiteY27" fmla="*/ 4032647 h 4480719"/>
              <a:gd name="connsiteX28" fmla="*/ 1568350 w 4928988"/>
              <a:gd name="connsiteY28" fmla="*/ 4032647 h 4480719"/>
              <a:gd name="connsiteX29" fmla="*/ 1568350 w 4928988"/>
              <a:gd name="connsiteY29" fmla="*/ 1792288 h 4480719"/>
              <a:gd name="connsiteX30" fmla="*/ 1344348 w 4928988"/>
              <a:gd name="connsiteY30" fmla="*/ 1568218 h 4480719"/>
              <a:gd name="connsiteX31" fmla="*/ 1219974 w 4928988"/>
              <a:gd name="connsiteY31" fmla="*/ 1605890 h 4480719"/>
              <a:gd name="connsiteX32" fmla="*/ 759132 w 4928988"/>
              <a:gd name="connsiteY32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1568350 w 4928988"/>
              <a:gd name="connsiteY27" fmla="*/ 4032647 h 4480719"/>
              <a:gd name="connsiteX28" fmla="*/ 1568350 w 4928988"/>
              <a:gd name="connsiteY28" fmla="*/ 1792288 h 4480719"/>
              <a:gd name="connsiteX29" fmla="*/ 1344348 w 4928988"/>
              <a:gd name="connsiteY29" fmla="*/ 1568218 h 4480719"/>
              <a:gd name="connsiteX30" fmla="*/ 1219974 w 4928988"/>
              <a:gd name="connsiteY30" fmla="*/ 1605890 h 4480719"/>
              <a:gd name="connsiteX31" fmla="*/ 759132 w 4928988"/>
              <a:gd name="connsiteY31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1568350 w 4928988"/>
              <a:gd name="connsiteY27" fmla="*/ 1792288 h 4480719"/>
              <a:gd name="connsiteX28" fmla="*/ 1344348 w 4928988"/>
              <a:gd name="connsiteY28" fmla="*/ 1568218 h 4480719"/>
              <a:gd name="connsiteX29" fmla="*/ 1219974 w 4928988"/>
              <a:gd name="connsiteY29" fmla="*/ 1605890 h 4480719"/>
              <a:gd name="connsiteX30" fmla="*/ 759132 w 4928988"/>
              <a:gd name="connsiteY30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1344348 w 4928988"/>
              <a:gd name="connsiteY27" fmla="*/ 1568218 h 4480719"/>
              <a:gd name="connsiteX28" fmla="*/ 1219974 w 4928988"/>
              <a:gd name="connsiteY28" fmla="*/ 1605890 h 4480719"/>
              <a:gd name="connsiteX29" fmla="*/ 759132 w 4928988"/>
              <a:gd name="connsiteY29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  <a:gd name="connsiteX26" fmla="*/ 759132 w 4928988"/>
              <a:gd name="connsiteY26" fmla="*/ 1913267 h 4480719"/>
              <a:gd name="connsiteX27" fmla="*/ 1219974 w 4928988"/>
              <a:gd name="connsiteY27" fmla="*/ 1605890 h 4480719"/>
              <a:gd name="connsiteX28" fmla="*/ 759132 w 4928988"/>
              <a:gd name="connsiteY28" fmla="*/ 1913267 h 4480719"/>
              <a:gd name="connsiteX0" fmla="*/ 471694 w 4928988"/>
              <a:gd name="connsiteY0" fmla="*/ 2340504 h 4480719"/>
              <a:gd name="connsiteX1" fmla="*/ 772207 w 4928988"/>
              <a:gd name="connsiteY1" fmla="*/ 2440884 h 4480719"/>
              <a:gd name="connsiteX2" fmla="*/ 796546 w 4928988"/>
              <a:gd name="connsiteY2" fmla="*/ 2426758 h 4480719"/>
              <a:gd name="connsiteX3" fmla="*/ 1120278 w 4928988"/>
              <a:gd name="connsiteY3" fmla="*/ 2211011 h 4480719"/>
              <a:gd name="connsiteX4" fmla="*/ 1120278 w 4928988"/>
              <a:gd name="connsiteY4" fmla="*/ 4256683 h 4480719"/>
              <a:gd name="connsiteX5" fmla="*/ 1344314 w 4928988"/>
              <a:gd name="connsiteY5" fmla="*/ 4480719 h 4480719"/>
              <a:gd name="connsiteX6" fmla="*/ 3584674 w 4928988"/>
              <a:gd name="connsiteY6" fmla="*/ 4480719 h 4480719"/>
              <a:gd name="connsiteX7" fmla="*/ 3808710 w 4928988"/>
              <a:gd name="connsiteY7" fmla="*/ 4256683 h 4480719"/>
              <a:gd name="connsiteX8" fmla="*/ 3808710 w 4928988"/>
              <a:gd name="connsiteY8" fmla="*/ 2211011 h 4480719"/>
              <a:gd name="connsiteX9" fmla="*/ 4132442 w 4928988"/>
              <a:gd name="connsiteY9" fmla="*/ 2426758 h 4480719"/>
              <a:gd name="connsiteX10" fmla="*/ 4443168 w 4928988"/>
              <a:gd name="connsiteY10" fmla="*/ 2364843 h 4480719"/>
              <a:gd name="connsiteX11" fmla="*/ 4457294 w 4928988"/>
              <a:gd name="connsiteY11" fmla="*/ 2340504 h 4480719"/>
              <a:gd name="connsiteX12" fmla="*/ 4905366 w 4928988"/>
              <a:gd name="connsiteY12" fmla="*/ 1444360 h 4480719"/>
              <a:gd name="connsiteX13" fmla="*/ 4879826 w 4928988"/>
              <a:gd name="connsiteY13" fmla="*/ 1204193 h 4480719"/>
              <a:gd name="connsiteX14" fmla="*/ 3983682 w 4928988"/>
              <a:gd name="connsiteY14" fmla="*/ 84014 h 4480719"/>
              <a:gd name="connsiteX15" fmla="*/ 3808710 w 4928988"/>
              <a:gd name="connsiteY15" fmla="*/ 0 h 4480719"/>
              <a:gd name="connsiteX16" fmla="*/ 3136602 w 4928988"/>
              <a:gd name="connsiteY16" fmla="*/ 0 h 4480719"/>
              <a:gd name="connsiteX17" fmla="*/ 2912566 w 4928988"/>
              <a:gd name="connsiteY17" fmla="*/ 224036 h 4480719"/>
              <a:gd name="connsiteX18" fmla="*/ 2464494 w 4928988"/>
              <a:gd name="connsiteY18" fmla="*/ 672108 h 4480719"/>
              <a:gd name="connsiteX19" fmla="*/ 2016422 w 4928988"/>
              <a:gd name="connsiteY19" fmla="*/ 224036 h 4480719"/>
              <a:gd name="connsiteX20" fmla="*/ 1792386 w 4928988"/>
              <a:gd name="connsiteY20" fmla="*/ 0 h 4480719"/>
              <a:gd name="connsiteX21" fmla="*/ 1120278 w 4928988"/>
              <a:gd name="connsiteY21" fmla="*/ 0 h 4480719"/>
              <a:gd name="connsiteX22" fmla="*/ 945306 w 4928988"/>
              <a:gd name="connsiteY22" fmla="*/ 84014 h 4480719"/>
              <a:gd name="connsiteX23" fmla="*/ 49162 w 4928988"/>
              <a:gd name="connsiteY23" fmla="*/ 1204193 h 4480719"/>
              <a:gd name="connsiteX24" fmla="*/ 23622 w 4928988"/>
              <a:gd name="connsiteY24" fmla="*/ 1444360 h 4480719"/>
              <a:gd name="connsiteX25" fmla="*/ 471694 w 4928988"/>
              <a:gd name="connsiteY25" fmla="*/ 2340504 h 448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28988" h="4480719">
                <a:moveTo>
                  <a:pt x="471694" y="2340504"/>
                </a:moveTo>
                <a:cubicBezTo>
                  <a:pt x="526960" y="2451207"/>
                  <a:pt x="661504" y="2496149"/>
                  <a:pt x="772207" y="2440884"/>
                </a:cubicBezTo>
                <a:cubicBezTo>
                  <a:pt x="780608" y="2436690"/>
                  <a:pt x="788737" y="2431972"/>
                  <a:pt x="796546" y="2426758"/>
                </a:cubicBezTo>
                <a:lnTo>
                  <a:pt x="1120278" y="2211011"/>
                </a:lnTo>
                <a:lnTo>
                  <a:pt x="1120278" y="4256683"/>
                </a:lnTo>
                <a:cubicBezTo>
                  <a:pt x="1120278" y="4380415"/>
                  <a:pt x="1220583" y="4480719"/>
                  <a:pt x="1344314" y="4480719"/>
                </a:cubicBezTo>
                <a:lnTo>
                  <a:pt x="3584674" y="4480719"/>
                </a:lnTo>
                <a:cubicBezTo>
                  <a:pt x="3708406" y="4480719"/>
                  <a:pt x="3808710" y="4380415"/>
                  <a:pt x="3808710" y="4256683"/>
                </a:cubicBezTo>
                <a:lnTo>
                  <a:pt x="3808710" y="2211011"/>
                </a:lnTo>
                <a:lnTo>
                  <a:pt x="4132442" y="2426758"/>
                </a:lnTo>
                <a:cubicBezTo>
                  <a:pt x="4235344" y="2495465"/>
                  <a:pt x="4374461" y="2467745"/>
                  <a:pt x="4443168" y="2364843"/>
                </a:cubicBezTo>
                <a:cubicBezTo>
                  <a:pt x="4448382" y="2357034"/>
                  <a:pt x="4453100" y="2348905"/>
                  <a:pt x="4457294" y="2340504"/>
                </a:cubicBezTo>
                <a:lnTo>
                  <a:pt x="4905366" y="1444360"/>
                </a:lnTo>
                <a:cubicBezTo>
                  <a:pt x="4944427" y="1366176"/>
                  <a:pt x="4934457" y="1272414"/>
                  <a:pt x="4879826" y="1204193"/>
                </a:cubicBezTo>
                <a:lnTo>
                  <a:pt x="3983682" y="84014"/>
                </a:lnTo>
                <a:cubicBezTo>
                  <a:pt x="3941146" y="30886"/>
                  <a:pt x="3876767" y="-26"/>
                  <a:pt x="3808710" y="0"/>
                </a:cubicBezTo>
                <a:lnTo>
                  <a:pt x="3136602" y="0"/>
                </a:lnTo>
                <a:cubicBezTo>
                  <a:pt x="3012870" y="0"/>
                  <a:pt x="2912566" y="100304"/>
                  <a:pt x="2912566" y="224036"/>
                </a:cubicBezTo>
                <a:cubicBezTo>
                  <a:pt x="2912566" y="471499"/>
                  <a:pt x="2711958" y="672108"/>
                  <a:pt x="2464494" y="672108"/>
                </a:cubicBezTo>
                <a:cubicBezTo>
                  <a:pt x="2217031" y="672108"/>
                  <a:pt x="2016422" y="471499"/>
                  <a:pt x="2016422" y="224036"/>
                </a:cubicBezTo>
                <a:cubicBezTo>
                  <a:pt x="2016422" y="100304"/>
                  <a:pt x="1916118" y="0"/>
                  <a:pt x="1792386" y="0"/>
                </a:cubicBezTo>
                <a:lnTo>
                  <a:pt x="1120278" y="0"/>
                </a:lnTo>
                <a:cubicBezTo>
                  <a:pt x="1052221" y="-26"/>
                  <a:pt x="987842" y="30886"/>
                  <a:pt x="945306" y="84014"/>
                </a:cubicBezTo>
                <a:lnTo>
                  <a:pt x="49162" y="1204193"/>
                </a:lnTo>
                <a:cubicBezTo>
                  <a:pt x="-5468" y="1272414"/>
                  <a:pt x="-15439" y="1366176"/>
                  <a:pt x="23622" y="1444360"/>
                </a:cubicBezTo>
                <a:lnTo>
                  <a:pt x="471694" y="2340504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P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DE4735-85A7-6EA4-08DD-56DC4D4DC5AE}"/>
              </a:ext>
            </a:extLst>
          </p:cNvPr>
          <p:cNvSpPr txBox="1"/>
          <p:nvPr/>
        </p:nvSpPr>
        <p:spPr>
          <a:xfrm>
            <a:off x="1281145" y="133379"/>
            <a:ext cx="48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tEcohabitat-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Functional</a:t>
            </a:r>
            <a:r>
              <a:rPr lang="pt-PT" dirty="0"/>
              <a:t> </a:t>
            </a:r>
            <a:r>
              <a:rPr lang="pt-PT" dirty="0" err="1"/>
              <a:t>diagram</a:t>
            </a:r>
            <a:r>
              <a:rPr lang="pt-PT" dirty="0"/>
              <a:t> (</a:t>
            </a:r>
            <a:r>
              <a:rPr lang="pt-PT" dirty="0" err="1"/>
              <a:t>Option</a:t>
            </a:r>
            <a:r>
              <a:rPr lang="pt-PT" dirty="0"/>
              <a:t> A)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220523-8AB7-228A-94A8-F90388A10241}"/>
              </a:ext>
            </a:extLst>
          </p:cNvPr>
          <p:cNvCxnSpPr>
            <a:cxnSpLocks/>
          </p:cNvCxnSpPr>
          <p:nvPr/>
        </p:nvCxnSpPr>
        <p:spPr>
          <a:xfrm>
            <a:off x="876300" y="4686238"/>
            <a:ext cx="556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1912241-1952-9AAD-CE44-0ED37B5E765A}"/>
              </a:ext>
            </a:extLst>
          </p:cNvPr>
          <p:cNvSpPr/>
          <p:nvPr/>
        </p:nvSpPr>
        <p:spPr>
          <a:xfrm>
            <a:off x="789116" y="4739691"/>
            <a:ext cx="1085849" cy="222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pt-PT" sz="1050" dirty="0" err="1">
                <a:solidFill>
                  <a:schemeClr val="tx1"/>
                </a:solidFill>
              </a:rPr>
              <a:t>External</a:t>
            </a:r>
            <a:r>
              <a:rPr lang="pt-PT" sz="1050" dirty="0">
                <a:solidFill>
                  <a:schemeClr val="tx1"/>
                </a:solidFill>
              </a:rPr>
              <a:t> </a:t>
            </a:r>
            <a:r>
              <a:rPr lang="pt-PT" sz="1050" dirty="0" err="1">
                <a:solidFill>
                  <a:schemeClr val="tx1"/>
                </a:solidFill>
              </a:rPr>
              <a:t>systems</a:t>
            </a:r>
            <a:endParaRPr lang="pt-PT" sz="105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4947F4-58AB-DC80-282C-750439B94046}"/>
              </a:ext>
            </a:extLst>
          </p:cNvPr>
          <p:cNvCxnSpPr>
            <a:cxnSpLocks/>
          </p:cNvCxnSpPr>
          <p:nvPr/>
        </p:nvCxnSpPr>
        <p:spPr>
          <a:xfrm>
            <a:off x="3518636" y="3130892"/>
            <a:ext cx="0" cy="198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6D0356-C24A-ED37-7342-7A0540259DAD}"/>
              </a:ext>
            </a:extLst>
          </p:cNvPr>
          <p:cNvCxnSpPr>
            <a:cxnSpLocks/>
          </p:cNvCxnSpPr>
          <p:nvPr/>
        </p:nvCxnSpPr>
        <p:spPr>
          <a:xfrm flipV="1">
            <a:off x="3289388" y="3124528"/>
            <a:ext cx="0" cy="1656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4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316</TotalTime>
  <Words>36</Words>
  <PresentationFormat>B5 (ISO) Paper (176x250 mm)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2023-12-20T16:01:17Z</dcterms:created>
  <dcterms:modified xsi:type="dcterms:W3CDTF">2025-10-08T13:27:31Z</dcterms:modified>
</cp:coreProperties>
</file>