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70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78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5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1254-1F09-4515-9838-FF43E75191E3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A595D-1C80-4A7F-9056-56B71E5F1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0686" y="1104606"/>
            <a:ext cx="7305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DS-Digital" pitchFamily="2" charset="0"/>
              </a:rPr>
              <a:t>Web Security</a:t>
            </a:r>
            <a:endParaRPr lang="en-US" sz="8000" b="1" dirty="0">
              <a:latin typeface="DS-Digital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65" y="2574235"/>
            <a:ext cx="4947302" cy="28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600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Security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4065" y="1606982"/>
            <a:ext cx="7293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Web application security, is a branch of Information Security that deals specifically with security of websites, web applications and web services. At a high level, Web application security draws on the principles of application security but applies them specifically to Internet and Web systems.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2639" y="3693887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can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</a:t>
            </a:r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 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 ?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639" y="4348760"/>
            <a:ext cx="7295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first step in protecting yourself is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recognize 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the risks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become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familiar 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some of the terminology associated</a:t>
            </a:r>
          </a:p>
          <a:p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with them.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4066" y="952109"/>
            <a:ext cx="775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Commonly Used Attacking Techniques 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4066" y="1777902"/>
            <a:ext cx="4482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Brute Force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SQL Injection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DOS (Denial Of Services)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Social Engineering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Google Hacking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Fuzzing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Cross Site Scripting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338" y="1431235"/>
            <a:ext cx="771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Top Secret" panose="02000500000000000000" pitchFamily="2" charset="0"/>
              </a:rPr>
              <a:t>Thank You ☺ </a:t>
            </a:r>
            <a:endParaRPr lang="en-US" sz="7200" dirty="0">
              <a:latin typeface="Top Secret" panose="02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587" y="4353337"/>
            <a:ext cx="2683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To :</a:t>
            </a:r>
          </a:p>
          <a:p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Dr. Anu Gupta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9137" y="4353337"/>
            <a:ext cx="32898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Submitted By :</a:t>
            </a:r>
          </a:p>
          <a:p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Akshay Kapoor (04)</a:t>
            </a:r>
            <a:b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Sukhpreet Singh (33)</a:t>
            </a:r>
            <a:endParaRPr 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126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DS-Digital</vt:lpstr>
      <vt:lpstr>Top Secret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2017-11-20T16:24:18Z</dcterms:created>
  <dcterms:modified xsi:type="dcterms:W3CDTF">2017-11-21T17:12:58Z</dcterms:modified>
</cp:coreProperties>
</file>