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Nimbus Sans"/>
              </a:rPr>
              <a:t>Click to edit the title text format</a:t>
            </a:r>
            <a:endParaRPr b="0" lang="en-GB" sz="4400" spc="-1" strike="noStrike">
              <a:latin typeface="Nimbus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imbus Sans"/>
              </a:rPr>
              <a:t>Click to edit the outline text format</a:t>
            </a:r>
            <a:endParaRPr b="0" lang="en-GB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Nimbus Sans"/>
              </a:rPr>
              <a:t>Second Outline Level</a:t>
            </a:r>
            <a:endParaRPr b="0" lang="en-GB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imbus Sans"/>
              </a:rPr>
              <a:t>Third Outline Level</a:t>
            </a:r>
            <a:endParaRPr b="0" lang="en-GB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Nimbus Sans"/>
              </a:rPr>
              <a:t>Fourth Outline Level</a:t>
            </a:r>
            <a:endParaRPr b="0" lang="en-GB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Fifth Outline Level</a:t>
            </a:r>
            <a:endParaRPr b="0" lang="en-GB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Sixth Outline Level</a:t>
            </a:r>
            <a:endParaRPr b="0" lang="en-GB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Seventh Outline Level</a:t>
            </a:r>
            <a:endParaRPr b="0" lang="en-GB" sz="2000" spc="-1" strike="noStrike">
              <a:latin typeface="Nimbus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Nimbus Roman"/>
              </a:rPr>
              <a:t>&lt;date/time&gt;</a:t>
            </a:r>
            <a:endParaRPr b="0" lang="en-GB" sz="1400" spc="-1" strike="noStrike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Nimbus Roman"/>
              </a:rPr>
              <a:t>&lt;footer&gt;</a:t>
            </a:r>
            <a:endParaRPr b="0" lang="en-GB" sz="1400" spc="-1" strike="noStrike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3AAB5BE-CB18-497E-B47C-07D6F27861FA}" type="slidenum">
              <a:rPr b="0" lang="en-GB" sz="1400" spc="-1" strike="noStrike">
                <a:latin typeface="Nimbus Roman"/>
              </a:rPr>
              <a:t>&lt;number&gt;</a:t>
            </a:fld>
            <a:endParaRPr b="0" lang="en-GB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Nimbus Sans"/>
              </a:rPr>
              <a:t>GUI</a:t>
            </a:r>
            <a:endParaRPr b="0" lang="en-GB" sz="4400" spc="-1" strike="noStrike">
              <a:latin typeface="Nimbus Sans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52000" y="1172520"/>
            <a:ext cx="8208000" cy="38674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872000" y="1944000"/>
            <a:ext cx="2808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Insert URL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376000" y="4061520"/>
            <a:ext cx="1224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Submit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944000" y="3312000"/>
            <a:ext cx="2160000" cy="28800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Relevance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944000" y="3024000"/>
            <a:ext cx="2160000" cy="288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LSA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944000" y="2736000"/>
            <a:ext cx="2160000" cy="288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Text rank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2448000" y="2448000"/>
            <a:ext cx="1224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Summarizer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5472000" y="1584000"/>
            <a:ext cx="3600000" cy="151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Summary Preview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5472000" y="3168000"/>
            <a:ext cx="3600000" cy="151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Evaluation score</a:t>
            </a:r>
            <a:endParaRPr b="0" lang="en-GB" sz="1800" spc="-1" strike="noStrike">
              <a:latin typeface="Nimbus Sans"/>
            </a:endParaRPr>
          </a:p>
          <a:p>
            <a:pPr algn="ctr"/>
            <a:r>
              <a:rPr b="0" lang="en-GB" sz="1800" spc="-1" strike="noStrike">
                <a:latin typeface="Nimbus Sans"/>
              </a:rPr>
              <a:t>Memory load</a:t>
            </a:r>
            <a:endParaRPr b="0" lang="en-GB" sz="1800" spc="-1" strike="noStrike">
              <a:latin typeface="Nimbus Sans"/>
            </a:endParaRPr>
          </a:p>
          <a:p>
            <a:pPr algn="ctr"/>
            <a:r>
              <a:rPr b="0" lang="en-GB" sz="1800" spc="-1" strike="noStrike">
                <a:latin typeface="Nimbus Sans"/>
              </a:rPr>
              <a:t>Processor load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6552000" y="72000"/>
            <a:ext cx="3384000" cy="1224000"/>
          </a:xfrm>
          <a:prstGeom prst="wedgeRoundRectCallout">
            <a:avLst>
              <a:gd name="adj1" fmla="val -48162"/>
              <a:gd name="adj2" fmla="val 55615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Nimbus Sans"/>
              </a:rPr>
              <a:t>Only one of the summarizers</a:t>
            </a:r>
            <a:endParaRPr b="0" lang="en-GB" sz="1800" spc="-1" strike="noStrike">
              <a:latin typeface="Nimbus Sans"/>
            </a:endParaRPr>
          </a:p>
          <a:p>
            <a:pPr algn="ctr"/>
            <a:r>
              <a:rPr b="0" lang="en-GB" sz="1800" spc="-1" strike="noStrike">
                <a:latin typeface="Nimbus Sans"/>
              </a:rPr>
              <a:t>can be selected.</a:t>
            </a:r>
            <a:endParaRPr b="0" lang="en-GB" sz="1800" spc="-1" strike="noStrike">
              <a:latin typeface="Nimbus Sans"/>
            </a:endParaRPr>
          </a:p>
          <a:p>
            <a:pPr algn="ctr"/>
            <a:r>
              <a:rPr b="0" lang="en-GB" sz="1800" spc="-1" strike="noStrike">
                <a:latin typeface="Nimbus Sans"/>
              </a:rPr>
              <a:t>Everything works within one form</a:t>
            </a:r>
            <a:endParaRPr b="0" lang="en-GB" sz="1800" spc="-1" strike="noStrike">
              <a:latin typeface="Nimbus Sans"/>
            </a:endParaRPr>
          </a:p>
          <a:p>
            <a:pPr algn="ctr"/>
            <a:r>
              <a:rPr b="0" lang="en-GB" sz="1800" spc="-1" strike="noStrike">
                <a:latin typeface="Nimbus Sans"/>
              </a:rPr>
              <a:t>Updating the fields</a:t>
            </a:r>
            <a:endParaRPr b="0" lang="en-GB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2020-10-21T23:32:07Z</dcterms:created>
  <dc:creator/>
  <dc:description/>
  <dc:language>en-GB</dc:language>
  <cp:lastModifiedBy/>
  <dcterms:modified xsi:type="dcterms:W3CDTF">2020-10-21T23:41:46Z</dcterms:modified>
  <cp:revision>2</cp:revision>
  <dc:subject/>
  <dc:title/>
</cp:coreProperties>
</file>