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B9979-777D-4045-A05C-D8E09EC9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B531-3333-4BC2-94AE-33AA781E4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4405D0-9543-4CBF-94AD-D60A90BE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1D9A2-F9A4-46BE-8D08-F0BD3928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8AD9A6-B9BC-4ABC-BCF3-0E906C24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17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8CC35-70C4-4C9F-990E-741D8CC2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0C2669-EE85-4C6A-B1D8-731FCBAB3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73072F-1BFF-4E4F-BCAD-8C9ACB79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B97C1-028C-4657-9CEE-73F766C4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B8FB68-AD04-40C6-B6CA-C3AE66A7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1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C5C845-66BC-47B4-A390-2D39619C1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7727E4-058C-48D2-B445-D97C9CA45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3B9EF-7520-4A5A-B44D-16F18406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58CD2C-E1E3-4460-A0C2-BC173B94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C44C2-3DEC-460F-826C-4640F1F2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69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DDB6A-123E-4D8B-A0F7-3EC4032B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A5702-C51B-483A-9D31-4D456273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AC39E2-F63B-4C25-93E8-DEDC1689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DD18A-9D59-4052-98A4-EE963CE1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AE6EA-354D-47F4-97B3-23ADBB77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0EA96-D148-4EB2-9D40-79E40B55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309915-EB27-4410-BAD2-03E1E1744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D754F-6712-448A-8ED0-A8613AD6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D615C-C691-43F3-9FAF-64E0CD7C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930D56-2DD6-40CA-A873-E8A84271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3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D834D-B91C-40CE-B2E5-A508B7D0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1253D-B4D7-4FAB-B08A-376E0D468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236E7A-CFA5-49B5-ACD5-423AF27E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D1AB1E-D54E-4E43-8AD2-B03642D5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56CC03-4063-47C9-AF8A-ADE2E49A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E5CA9C-EA2D-4CA2-A814-BB4FFE36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34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BA6AC-7227-4CAA-B6BE-615AB37D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8949F6-E46C-4252-8AC7-616F913ED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20E94C-5BC3-44A3-9B8A-1CB92D9A9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B74758-F7ED-4AAB-BC0C-A2B0A76C5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592F43-66D7-499A-8C01-DBD61CBA7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487725-D510-4037-9C31-2C4CEB32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548C6F-5FF8-48DA-9C19-728449D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94C943-4D9A-48E1-8364-40D6BB80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45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BBA93-E8D0-49B6-857B-2E96C93B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C06BDD-5BD6-4B58-8B61-CB6E8BDE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E97529-1914-4EF1-A273-0E479A9C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80D2E7-5AEA-4392-97C3-928D52D8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67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9BEE6D-9729-4256-8A33-BD5F0EE7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2A1AEE-47AC-4F86-8BB5-0581346A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70FEA4-F88C-448A-9DAF-69510D05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68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34F78-E5A8-4508-82C4-E260DE70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1A2244-3F11-4218-8C03-49F2AF596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93E032-6B17-4A6B-8CA8-2E783EA23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FAC7CF-533B-484F-A13B-05EA9127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858DC-E72F-4C22-ACF4-1F1FE07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06A180-4D4E-4381-9A70-A6E04FEC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5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0028A5-CD7B-4FD4-B5D5-F6A5FC97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BE3C85-6536-4F43-85EA-22DFF1903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402843-F151-4D6D-886B-B325C9E47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1A9762-B44F-41D9-B350-F981A645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08F571-B97D-4310-8FFE-CEE82E28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B4EB81-E2BB-45D1-A361-FCD93999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6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F88714F-BF4A-4E1C-A912-8F0E4F85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F2A74F-BE4D-4E55-8C7C-60BD83B30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90BB99-EF5A-4A9E-B818-38B27E6CE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9703-8494-4F06-8306-076470B54A98}" type="datetimeFigureOut">
              <a:rPr kumimoji="1" lang="ja-JP" altLang="en-US" smtClean="0"/>
              <a:t>2024/1/19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4190B8-BF63-4945-8FBB-2D44FB3B2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C0993-49AC-42FB-9696-9497E5620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B48C9-F70B-4E2C-9926-28A290669D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31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6C4C7F-A982-4742-9D2D-C9786C1E538B}"/>
              </a:ext>
            </a:extLst>
          </p:cNvPr>
          <p:cNvSpPr txBox="1"/>
          <p:nvPr/>
        </p:nvSpPr>
        <p:spPr>
          <a:xfrm>
            <a:off x="2352040" y="3244334"/>
            <a:ext cx="74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ギフトと相関がある商品を調べる</a:t>
            </a:r>
          </a:p>
        </p:txBody>
      </p:sp>
    </p:spTree>
    <p:extLst>
      <p:ext uri="{BB962C8B-B14F-4D97-AF65-F5344CB8AC3E}">
        <p14:creationId xmlns:p14="http://schemas.microsoft.com/office/powerpoint/2010/main" val="272587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9FD4FE-B80C-488B-BE75-2BD743F7A22C}"/>
              </a:ext>
            </a:extLst>
          </p:cNvPr>
          <p:cNvSpPr txBox="1"/>
          <p:nvPr/>
        </p:nvSpPr>
        <p:spPr>
          <a:xfrm>
            <a:off x="3312160" y="2690336"/>
            <a:ext cx="6746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ギフトと同じ形っぽいのは、映画、ゲーム、</a:t>
            </a:r>
            <a:r>
              <a:rPr kumimoji="1" lang="en-US" altLang="ja-JP" dirty="0"/>
              <a:t>PC</a:t>
            </a:r>
            <a:r>
              <a:rPr kumimoji="1" lang="ja-JP" altLang="en-US" dirty="0"/>
              <a:t>ゲーム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上記３つに絞る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そして</a:t>
            </a:r>
            <a:r>
              <a:rPr lang="ja-JP" altLang="en-US" dirty="0"/>
              <a:t>ギフトはフィギュアに絞って</a:t>
            </a:r>
            <a:r>
              <a:rPr lang="en-US" altLang="ja-JP" dirty="0"/>
              <a:t>plot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160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26214C5-A6C1-439C-9C84-C7F7195E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838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3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784E77-AAF1-4E37-AFDB-1A44F385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838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52E19DD-5892-4187-8C1F-E27CE399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838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00C1AD-6351-4A54-A3D9-C87BC8599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838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10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95EFC5-4487-4A77-9B8B-7632ADFBD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28675"/>
            <a:ext cx="8382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2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C33E641-B42F-4055-9A0B-C77F4C9F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838200"/>
            <a:ext cx="838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73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7D4139-6A2D-46DB-A42E-DF8E44FC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38200"/>
            <a:ext cx="8467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6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7EE01EB-84C5-4CC6-AB00-1580847A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38200"/>
            <a:ext cx="8467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E17947-2E62-4821-B0EA-3743F836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38200"/>
            <a:ext cx="8467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2A95D5E-A99D-4F03-877A-08A5B45B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276350"/>
            <a:ext cx="54292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6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0C11EC3-8CC5-465A-9A39-81AD1FC44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38200"/>
            <a:ext cx="8467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5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B27196-AE12-4CD7-910A-7CE3C1D4A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38200"/>
            <a:ext cx="8467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58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BDD257D-726C-491F-8574-E4331845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38200"/>
            <a:ext cx="8467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4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B730043-7C17-457F-800D-EB35A4BD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38200"/>
            <a:ext cx="8467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6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094284B-A392-4182-A90A-3223DDCE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38200"/>
            <a:ext cx="8467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3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8BF2AAB-542D-42A4-A2A6-EC662CCD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38200"/>
            <a:ext cx="8467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4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67C0E2-1163-4F60-A855-CD6667E81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838200"/>
            <a:ext cx="84677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</Words>
  <Application>Microsoft Office PowerPoint</Application>
  <PresentationFormat>ワイド画面</PresentationFormat>
  <Paragraphs>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今川　拓海</dc:creator>
  <cp:lastModifiedBy>今川　拓海</cp:lastModifiedBy>
  <cp:revision>3</cp:revision>
  <dcterms:created xsi:type="dcterms:W3CDTF">2024-01-19T00:27:45Z</dcterms:created>
  <dcterms:modified xsi:type="dcterms:W3CDTF">2024-01-19T02:39:13Z</dcterms:modified>
</cp:coreProperties>
</file>