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1A890B-69A6-48A3-81F9-4AA2BBF9C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2AF83B6-BC9D-407F-A026-100557F53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4682B2-C543-4A71-9AF1-6B4BC096D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A978-24FB-4C86-AB7E-6DAF1BA4EE49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F85F44-1CEF-4DEC-B0BE-BFAF83FD9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110D37-DC20-4302-BF58-49C7D4B6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4F7C-7988-4AA4-BEAF-B33A673202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16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C871F1-A764-4889-B2A9-A93D258C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6FC85D-3F88-410D-92BA-90B3FBE25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3AD950-62B2-4606-9AB8-C6085BB5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A978-24FB-4C86-AB7E-6DAF1BA4EE49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D41AF3-B282-42FD-A1B1-24584DFFA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D25F13-2788-4340-B154-B679D547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4F7C-7988-4AA4-BEAF-B33A673202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678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AF6F487-F452-4E12-A242-202D9083E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38B3E24-1525-450B-AA3D-A3B2179E5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DFCB2B-F833-436D-99D3-04132E31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A978-24FB-4C86-AB7E-6DAF1BA4EE49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2323B8-ACEC-448C-9164-E9C76EC07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1FD053-CEE1-4EB1-8C93-60066310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4F7C-7988-4AA4-BEAF-B33A673202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99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E8E300-2A46-45D8-AA00-F7AE5820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E4270E-30C6-4DD4-A976-E67B62E7A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4D80EE-9746-4411-90D4-7B57C522A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A978-24FB-4C86-AB7E-6DAF1BA4EE49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C441F7-DD40-4103-B7C5-3F8BF61D6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87C348-2137-4C1C-BC01-D047E0B1F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4F7C-7988-4AA4-BEAF-B33A673202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15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8BB724-0541-4B81-8A0D-54DA62659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25E7C0-B652-4EEB-BD24-F78D8905E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297BB4-FFBF-49EB-BB34-E7FB410D0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A978-24FB-4C86-AB7E-6DAF1BA4EE49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92C868-9465-4D81-B1ED-5AC3CB9B7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DA1CAC-E8F7-4567-A044-661DE5B5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4F7C-7988-4AA4-BEAF-B33A673202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572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BC8BD6-C4A7-460A-8DC1-DE8A4C744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C7E1CC-C7DE-4686-850F-69D99F5F4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8DF621-BABD-475C-8D92-327F3F991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041640-01EB-41D7-8A43-42F577E12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A978-24FB-4C86-AB7E-6DAF1BA4EE49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7C0B48-80A6-443F-82F0-EBC17851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FBB921-1F38-488F-93D8-94D02F04F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4F7C-7988-4AA4-BEAF-B33A673202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38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9D6C84-FDCF-4C5E-BD6F-908521A99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EEC60F-1689-41E2-B027-C0D02682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C36695-8D0B-4D53-9203-27F4CAD8E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711A25E-853E-4337-893F-E8A9BD2FB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0E324BD-66BA-45E4-8840-9C2D5B2EF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02BE548-6896-4DF1-B79F-76BBAD45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A978-24FB-4C86-AB7E-6DAF1BA4EE49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6AD0DA3-C84C-4258-A04E-789B76A2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819E9C1-7513-41A0-A73E-0F14168A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4F7C-7988-4AA4-BEAF-B33A673202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46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9B4E69-6746-4940-942C-C38CA762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862AADA-B84B-4AEF-8807-1036313FD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A978-24FB-4C86-AB7E-6DAF1BA4EE49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01CC1BE-C76B-4A4D-B163-7B7DD5F6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5342A3F-FFFF-4B6B-B35E-C0369A316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4F7C-7988-4AA4-BEAF-B33A673202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03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7CA74C1-5C33-4855-AE70-E16072305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A978-24FB-4C86-AB7E-6DAF1BA4EE49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CC1A131-F8E3-4574-A748-8598A3B01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C9DEB38-1A3D-45AE-B854-C9D4BB6CD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4F7C-7988-4AA4-BEAF-B33A673202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84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4C5D5E-5C0D-4242-A09B-2C5D5EB8F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B27BD9-6578-4010-996A-3D8F0CB4F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86E613-89D3-470B-92C5-116B09BC9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715ACB-08A1-46FA-AF6B-43349B4B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A978-24FB-4C86-AB7E-6DAF1BA4EE49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07ADF1-9907-4A6D-B36A-FA05E9502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F9D280-4185-40F3-8E54-D1998A47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4F7C-7988-4AA4-BEAF-B33A673202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80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A35909-6731-4D75-84EA-8F535D928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D7D8D12-FF2F-4712-840F-53B971D2A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1C2250-ADDF-4833-9FAD-950DE927C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28EF58-4A99-4F92-8957-0588139E8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A978-24FB-4C86-AB7E-6DAF1BA4EE49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660083-F063-4006-88EC-3A55E6241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1007AB-66C6-4B4F-AB16-9F53626DF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4F7C-7988-4AA4-BEAF-B33A673202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8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A9846BF-7AFC-47DD-B8DD-77195490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F75D82-89B1-480A-9987-0BB3A14BA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A9FBAC-3A55-4398-A078-4E853C369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CA978-24FB-4C86-AB7E-6DAF1BA4EE49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425A0F-034E-45B7-86FD-CEF7664B8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E49458-D795-4A62-A3DF-A93683650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94F7C-7988-4AA4-BEAF-B33A673202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11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6593195-86FB-4D14-893C-8A2A37E76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809625"/>
            <a:ext cx="8258175" cy="523875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256F0A5-9D81-4096-9A04-29ACD2C86F7B}"/>
              </a:ext>
            </a:extLst>
          </p:cNvPr>
          <p:cNvSpPr txBox="1"/>
          <p:nvPr/>
        </p:nvSpPr>
        <p:spPr>
          <a:xfrm>
            <a:off x="528320" y="254000"/>
            <a:ext cx="505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先月との売上比平均値でクラスタリング</a:t>
            </a:r>
          </a:p>
        </p:txBody>
      </p:sp>
    </p:spTree>
    <p:extLst>
      <p:ext uri="{BB962C8B-B14F-4D97-AF65-F5344CB8AC3E}">
        <p14:creationId xmlns:p14="http://schemas.microsoft.com/office/powerpoint/2010/main" val="1103703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7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今川　拓海</dc:creator>
  <cp:lastModifiedBy>今川　拓海</cp:lastModifiedBy>
  <cp:revision>15</cp:revision>
  <dcterms:created xsi:type="dcterms:W3CDTF">2023-12-08T01:53:36Z</dcterms:created>
  <dcterms:modified xsi:type="dcterms:W3CDTF">2023-12-10T17:06:58Z</dcterms:modified>
</cp:coreProperties>
</file>