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57" r:id="rId6"/>
    <p:sldId id="269" r:id="rId7"/>
    <p:sldId id="267" r:id="rId8"/>
    <p:sldId id="265" r:id="rId9"/>
    <p:sldId id="266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F880B-04C4-40F2-BF03-CE4691AD9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6AA063-EBE9-4305-9011-CC4A95DC6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6EE3D2-0D24-46F4-B4D7-6F3DF5B3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E7AC4-124B-436E-8493-EA48BAA9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0008B-F76C-4841-8637-079C4BF5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7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1E8D4-6D93-480B-8550-491F8D30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81E457-D08A-4D0A-9494-7AFB0E34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4146D-DEB6-4896-98F1-C0FF0CDE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1F5DEE-246F-424F-A4A1-8D3EA6D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6F18F-3C11-4EB0-9F08-BC045342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78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51B1FB-9194-4FAE-A4E4-BA414A03B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F8F416-C912-43B3-8092-DCF54A4F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C04E5-068F-4E42-B67C-11365E22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83344-AAC2-475C-9D7F-DC9B6750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335D9-2431-4C4B-B542-FB0D8321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5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68B15-B0C7-4594-A12A-1598AAA2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61C28D-3014-4B3D-B68D-FA5D4ED9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FA95E-47D2-43C7-8283-D8860400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8AB37D-5C7C-4701-A9E3-492DB09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F6CC9-ABF6-4AED-B426-BCE0CFF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38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DA37A-106D-4348-A4E3-0472417B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80D835-3BCB-4C8A-B59D-8D25BD45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F75CF-C679-41AA-8906-6E97868A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8C78F8-8456-4C5C-9630-AA9D30CC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531B1-E499-4667-98EF-FADE327B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5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7701E-B6C7-49D9-98AD-CE832F3A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9A27C-E79B-452E-802E-979F777E7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1B59D3-C40B-4B33-8A59-E7FD2A729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65677F-26F4-469C-8FDF-754C71BE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A501DD-0D4C-4C7D-8B01-06214376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B1354-DD10-4557-A0CD-E35ED759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5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393D6-CE74-4A2B-9AB9-1884AD81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15A957-BF6E-4256-BA79-B9260065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EDB009-CBAD-4713-ADD6-11C64AF1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32114-8D15-42C1-9E2B-1D2C6DE3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015EE7-7AC3-4AD2-B9DA-695814A68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3CE37D-40FC-40FC-8F26-85A6DA92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10B599-BBE6-4ECA-B444-73E2DBA5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B1276D-FECF-4442-9571-E19E3A7A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9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740B3-23AC-441F-AA74-5C1A535A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1F384-A621-49F8-B1B5-6BE34340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C85DA-AD4F-4D53-8662-28BC637E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519929-B60E-4F5B-A159-91CA4DB7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4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06570D-4F87-4E2C-996A-3C36A615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03F0A8-94D1-4BEE-8646-D6D91866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C5080-F961-4037-8463-3DC0D29F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9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1F677-0DCF-4B1B-9522-018327E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3FD26-95AC-423D-A47B-6D58DD6A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F511F0-1D25-48CE-86A2-980D59058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752CE-0B57-4EA7-A66B-41859B94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376AF5-307C-449B-857D-99ACC152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45FF6-D7FB-4885-B93E-846C8523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3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83730-DEEC-4316-9959-2D21F2F4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F4616A-90E9-49BF-8796-A9D8D028F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ACF4-D173-42E4-8EDC-A818DC86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35B4FD-760E-4AA0-89F4-DDB0EA84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8DBFD3-14FD-4F99-90BB-E3F7A55F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56B8EF-3E56-4DDD-93EB-31EFB333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7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2126FD-70AA-4DCB-8319-15FB79C2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CA701-D086-4A78-ACBD-D80E84AA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B4F48-3BC5-491F-8E50-90850FFF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5412-1C97-402F-9813-9CD405DCC2E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ED659A-9032-4473-B04F-0AFA2D173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3B89D3-A793-49B9-9F6E-2661448AB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FC8E-CD4F-4A1A-832C-F64FFBFC3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54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C20FB-1590-4B5F-B7B0-07FF0E48C66A}"/>
              </a:ext>
            </a:extLst>
          </p:cNvPr>
          <p:cNvSpPr txBox="1"/>
          <p:nvPr/>
        </p:nvSpPr>
        <p:spPr>
          <a:xfrm>
            <a:off x="193040" y="21336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店舗別気になった所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8143EB4-D1D6-46DE-9525-880FC12B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365"/>
            <a:ext cx="5273040" cy="382802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8FF8DD8-458F-4F54-BFD0-282C4467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740365"/>
            <a:ext cx="5273039" cy="382802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3E2B4E-9298-4D7F-AFE0-E004621C2552}"/>
              </a:ext>
            </a:extLst>
          </p:cNvPr>
          <p:cNvSpPr txBox="1"/>
          <p:nvPr/>
        </p:nvSpPr>
        <p:spPr>
          <a:xfrm>
            <a:off x="3164840" y="5516880"/>
            <a:ext cx="586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店舗別で日にちごとの売り上げ幅が大きい店舗が存在</a:t>
            </a:r>
          </a:p>
        </p:txBody>
      </p:sp>
    </p:spTree>
    <p:extLst>
      <p:ext uri="{BB962C8B-B14F-4D97-AF65-F5344CB8AC3E}">
        <p14:creationId xmlns:p14="http://schemas.microsoft.com/office/powerpoint/2010/main" val="131252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C20FB-1590-4B5F-B7B0-07FF0E48C66A}"/>
              </a:ext>
            </a:extLst>
          </p:cNvPr>
          <p:cNvSpPr txBox="1"/>
          <p:nvPr/>
        </p:nvSpPr>
        <p:spPr>
          <a:xfrm>
            <a:off x="193040" y="2133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店舗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カテゴリ別気になった所</a:t>
            </a:r>
          </a:p>
        </p:txBody>
      </p:sp>
    </p:spTree>
    <p:extLst>
      <p:ext uri="{BB962C8B-B14F-4D97-AF65-F5344CB8AC3E}">
        <p14:creationId xmlns:p14="http://schemas.microsoft.com/office/powerpoint/2010/main" val="419167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06602C-5517-4A70-839C-CCD861F466FA}"/>
              </a:ext>
            </a:extLst>
          </p:cNvPr>
          <p:cNvSpPr txBox="1"/>
          <p:nvPr/>
        </p:nvSpPr>
        <p:spPr>
          <a:xfrm>
            <a:off x="193040" y="2133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似ている店舗</a:t>
            </a:r>
          </a:p>
        </p:txBody>
      </p:sp>
    </p:spTree>
    <p:extLst>
      <p:ext uri="{BB962C8B-B14F-4D97-AF65-F5344CB8AC3E}">
        <p14:creationId xmlns:p14="http://schemas.microsoft.com/office/powerpoint/2010/main" val="266018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06602C-5517-4A70-839C-CCD861F466FA}"/>
              </a:ext>
            </a:extLst>
          </p:cNvPr>
          <p:cNvSpPr txBox="1"/>
          <p:nvPr/>
        </p:nvSpPr>
        <p:spPr>
          <a:xfrm>
            <a:off x="193040" y="2133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似ているカテゴリ</a:t>
            </a:r>
          </a:p>
        </p:txBody>
      </p:sp>
    </p:spTree>
    <p:extLst>
      <p:ext uri="{BB962C8B-B14F-4D97-AF65-F5344CB8AC3E}">
        <p14:creationId xmlns:p14="http://schemas.microsoft.com/office/powerpoint/2010/main" val="260608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9D08B53-B622-47B0-A7FF-052C936F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65166"/>
            <a:ext cx="3612794" cy="26227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B8F45AD-8339-423B-970B-D9C2974C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453" y="61548"/>
            <a:ext cx="3612793" cy="262274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78478E8-08E8-4DC7-903A-23FF15186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432" y="2642791"/>
            <a:ext cx="3612794" cy="26227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286600-AE11-4EB8-A72F-7F58AB394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046"/>
            <a:ext cx="3596774" cy="261112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24796A7-472C-4A9F-9C02-738612F99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717" y="61548"/>
            <a:ext cx="3612793" cy="2622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D70303-C174-4A5C-A1EF-453A3B66F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717" y="2684297"/>
            <a:ext cx="3612793" cy="262274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B9313F-C319-4569-AD60-6E56B9EF54A2}"/>
              </a:ext>
            </a:extLst>
          </p:cNvPr>
          <p:cNvSpPr txBox="1"/>
          <p:nvPr/>
        </p:nvSpPr>
        <p:spPr>
          <a:xfrm>
            <a:off x="3282696" y="5791200"/>
            <a:ext cx="54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特定の日付で売り上げが跳ね上がる店舗も存在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75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E8ED036-758B-495D-80A0-6A8EDE09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4" y="846433"/>
            <a:ext cx="3876679" cy="28143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28C0E4-84ED-4E4E-AAD8-1210720E0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402" y="765154"/>
            <a:ext cx="3988639" cy="289559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2BAA650-6D3B-429E-ACB7-10BF21004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723" y="846433"/>
            <a:ext cx="3876679" cy="281432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FCC33-6FA7-4CBC-929A-D4C2F93BD69F}"/>
              </a:ext>
            </a:extLst>
          </p:cNvPr>
          <p:cNvSpPr txBox="1"/>
          <p:nvPr/>
        </p:nvSpPr>
        <p:spPr>
          <a:xfrm>
            <a:off x="4033520" y="5405120"/>
            <a:ext cx="41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そもそも売り上げが少ない店舗も存在</a:t>
            </a:r>
          </a:p>
        </p:txBody>
      </p:sp>
    </p:spTree>
    <p:extLst>
      <p:ext uri="{BB962C8B-B14F-4D97-AF65-F5344CB8AC3E}">
        <p14:creationId xmlns:p14="http://schemas.microsoft.com/office/powerpoint/2010/main" val="162321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3E1C2A4-6EAD-43E3-9E8E-01CCCDB2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82528" cy="31815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25CEF16-5A3D-4911-BDBC-CEEB12C9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72" y="3189659"/>
            <a:ext cx="4723391" cy="3429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FBC84D-8DAE-4C82-BEAC-29649242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061" y="3929331"/>
            <a:ext cx="4034193" cy="29286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4D32579-0251-470A-9D4A-FC19A72B8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238" y="962620"/>
            <a:ext cx="4382528" cy="318154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393016-2A0D-4A4E-847C-4E3A7B6D3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070" y="3831197"/>
            <a:ext cx="4034193" cy="29286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30AAE8E-1A2B-4B4F-A6D8-F91C00E23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240" y="1075674"/>
            <a:ext cx="4382528" cy="318154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7C00372-3562-4312-A05B-FAB62106B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5434" y="2199050"/>
            <a:ext cx="3148927" cy="2286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B3778C8-0C77-4856-A3B7-26A9FB373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024" y="0"/>
            <a:ext cx="3708736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C20FB-1590-4B5F-B7B0-07FF0E48C66A}"/>
              </a:ext>
            </a:extLst>
          </p:cNvPr>
          <p:cNvSpPr txBox="1"/>
          <p:nvPr/>
        </p:nvSpPr>
        <p:spPr>
          <a:xfrm>
            <a:off x="193040" y="21336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カテゴリ</a:t>
            </a:r>
            <a:r>
              <a:rPr kumimoji="1" lang="ja-JP" altLang="en-US" dirty="0"/>
              <a:t>別気になった所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7244F4A-EACC-4D52-ADB8-916AF8BD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0" y="724252"/>
            <a:ext cx="7640320" cy="506229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2CAB0-B39E-40E7-B4FC-F5770C60A40B}"/>
              </a:ext>
            </a:extLst>
          </p:cNvPr>
          <p:cNvSpPr txBox="1"/>
          <p:nvPr/>
        </p:nvSpPr>
        <p:spPr>
          <a:xfrm>
            <a:off x="4328160" y="5994400"/>
            <a:ext cx="3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映画の売り上げは右肩下がり</a:t>
            </a:r>
          </a:p>
        </p:txBody>
      </p:sp>
    </p:spTree>
    <p:extLst>
      <p:ext uri="{BB962C8B-B14F-4D97-AF65-F5344CB8AC3E}">
        <p14:creationId xmlns:p14="http://schemas.microsoft.com/office/powerpoint/2010/main" val="247638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D9B9C9A-007E-42F6-868F-343EDE98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40" y="182880"/>
            <a:ext cx="8402320" cy="556718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B623E1-E2BA-4D83-90CF-D6A73D046532}"/>
              </a:ext>
            </a:extLst>
          </p:cNvPr>
          <p:cNvSpPr txBox="1"/>
          <p:nvPr/>
        </p:nvSpPr>
        <p:spPr>
          <a:xfrm>
            <a:off x="3576320" y="6085840"/>
            <a:ext cx="54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ギフトは特定の日付で跳ね上がる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正月とか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491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FE84B3-9252-42FF-88EE-0F021ACD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187"/>
            <a:ext cx="6627018" cy="43909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BE1CB5E-A207-47F2-8A7B-10B4B581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32" y="639186"/>
            <a:ext cx="6627018" cy="439090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AF50D6-1198-47FA-9C20-BB518CF3BA3C}"/>
              </a:ext>
            </a:extLst>
          </p:cNvPr>
          <p:cNvSpPr txBox="1"/>
          <p:nvPr/>
        </p:nvSpPr>
        <p:spPr>
          <a:xfrm>
            <a:off x="3220720" y="5669280"/>
            <a:ext cx="58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PC</a:t>
            </a:r>
            <a:r>
              <a:rPr kumimoji="1" lang="ja-JP" altLang="en-US" dirty="0"/>
              <a:t>ゲームとゲームは形が似ている</a:t>
            </a:r>
          </a:p>
        </p:txBody>
      </p:sp>
    </p:spTree>
    <p:extLst>
      <p:ext uri="{BB962C8B-B14F-4D97-AF65-F5344CB8AC3E}">
        <p14:creationId xmlns:p14="http://schemas.microsoft.com/office/powerpoint/2010/main" val="206318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C20FB-1590-4B5F-B7B0-07FF0E48C66A}"/>
              </a:ext>
            </a:extLst>
          </p:cNvPr>
          <p:cNvSpPr txBox="1"/>
          <p:nvPr/>
        </p:nvSpPr>
        <p:spPr>
          <a:xfrm>
            <a:off x="193040" y="21336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カテゴリ</a:t>
            </a:r>
            <a:r>
              <a:rPr kumimoji="1" lang="ja-JP" altLang="en-US" dirty="0"/>
              <a:t>別気になった所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BFE378D-E33D-45E9-9600-CB1F1001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38" y="1434346"/>
            <a:ext cx="5604323" cy="371329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DE049-C774-419F-A97D-33C9BB4FD5EB}"/>
              </a:ext>
            </a:extLst>
          </p:cNvPr>
          <p:cNvSpPr txBox="1"/>
          <p:nvPr/>
        </p:nvSpPr>
        <p:spPr>
          <a:xfrm>
            <a:off x="3190240" y="5708134"/>
            <a:ext cx="5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本は売り上げ低い</a:t>
            </a:r>
          </a:p>
        </p:txBody>
      </p:sp>
    </p:spTree>
    <p:extLst>
      <p:ext uri="{BB962C8B-B14F-4D97-AF65-F5344CB8AC3E}">
        <p14:creationId xmlns:p14="http://schemas.microsoft.com/office/powerpoint/2010/main" val="29369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C20FB-1590-4B5F-B7B0-07FF0E48C66A}"/>
              </a:ext>
            </a:extLst>
          </p:cNvPr>
          <p:cNvSpPr txBox="1"/>
          <p:nvPr/>
        </p:nvSpPr>
        <p:spPr>
          <a:xfrm>
            <a:off x="193040" y="21336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カテゴリ</a:t>
            </a:r>
            <a:r>
              <a:rPr kumimoji="1" lang="ja-JP" altLang="en-US" dirty="0"/>
              <a:t>別気になった所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01773DD-1D97-46E4-9E3B-F0B4DBE0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57" y="1047604"/>
            <a:ext cx="5994943" cy="397211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4DACDCE-FD9F-4E2A-90FC-00AE0746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7" y="1047605"/>
            <a:ext cx="5994943" cy="397210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8A08FA-76B6-478D-9B74-801BB10FFD1C}"/>
              </a:ext>
            </a:extLst>
          </p:cNvPr>
          <p:cNvSpPr txBox="1"/>
          <p:nvPr/>
        </p:nvSpPr>
        <p:spPr>
          <a:xfrm>
            <a:off x="3825240" y="5816983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音楽とゲーム周辺機器は形が似ていた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932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</Words>
  <Application>Microsoft Office PowerPoint</Application>
  <PresentationFormat>ワイド画面</PresentationFormat>
  <Paragraphs>15</Paragraphs>
  <Slides>12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今川　拓海</dc:creator>
  <cp:lastModifiedBy>今川　拓海</cp:lastModifiedBy>
  <cp:revision>5</cp:revision>
  <dcterms:created xsi:type="dcterms:W3CDTF">2023-11-30T06:25:11Z</dcterms:created>
  <dcterms:modified xsi:type="dcterms:W3CDTF">2023-11-30T07:01:28Z</dcterms:modified>
</cp:coreProperties>
</file>