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6" r:id="rId3"/>
    <p:sldId id="258" r:id="rId4"/>
    <p:sldId id="259" r:id="rId5"/>
    <p:sldId id="264" r:id="rId6"/>
    <p:sldId id="265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8A376-28AF-443E-83BD-60BFDDD200B4}" type="datetimeFigureOut">
              <a:rPr lang="en-US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obiegiem 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Zmiany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SimpleMembership =&gt; Identity</a:t>
            </a:r>
          </a:p>
          <a:p>
            <a:r>
              <a:rPr lang="en-US" dirty="0"/>
              <a:t>Model First =&gt; Code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Postępy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Użytkownicy - rejestracja, logowanie, uprawnienia</a:t>
            </a:r>
          </a:p>
          <a:p>
            <a:r>
              <a:rPr lang="pl-PL" dirty="0"/>
              <a:t>Repozytoria - dodanie, przeglądanie</a:t>
            </a:r>
          </a:p>
          <a:p>
            <a:r>
              <a:rPr lang="pl-PL" dirty="0"/>
              <a:t>Dokumenty - (przeglądanie), wgrywanie</a:t>
            </a:r>
          </a:p>
          <a:p>
            <a:r>
              <a:rPr lang="pl-PL"/>
              <a:t>Backend</a:t>
            </a:r>
            <a:r>
              <a:rPr lang="pl-PL" dirty="0"/>
              <a:t> - uprawnienia do elementów, wstęp do ACL</a:t>
            </a:r>
          </a:p>
          <a:p>
            <a:endParaRPr lang="pl-PL" dirty="0"/>
          </a:p>
          <a:p>
            <a:r>
              <a:rPr lang="pl-PL"/>
              <a:t>Projekt napisany od zera... :(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TODO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ACL/ACS &amp;&amp; sprawdzenie w widokach</a:t>
            </a:r>
          </a:p>
          <a:p>
            <a:r>
              <a:rPr lang="pl-PL" dirty="0"/>
              <a:t>Widok administracyjny</a:t>
            </a:r>
          </a:p>
          <a:p>
            <a:r>
              <a:rPr lang="pl-PL" dirty="0"/>
              <a:t>Spięcie wgrywania i wersjonowania dokumentów</a:t>
            </a:r>
          </a:p>
          <a:p>
            <a:r>
              <a:rPr lang="pl-PL" dirty="0"/>
              <a:t>System komentarzy (wymagane do tego działające dokumenty)</a:t>
            </a:r>
          </a:p>
          <a:p>
            <a:r>
              <a:rPr lang="pl-PL" dirty="0"/>
              <a:t>Grafika (bo jest dobrze, ale może być lepiej)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399032"/>
          </a:xfrm>
        </p:spPr>
        <p:txBody>
          <a:bodyPr/>
          <a:lstStyle/>
          <a:p>
            <a:pPr algn="ctr"/>
            <a:r>
              <a:rPr lang="pl-PL"/>
              <a:t>Teraz krótka prezentacja...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475384" y="2799657"/>
            <a:ext cx="5648065" cy="1398588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Dziękujemy </a:t>
            </a:r>
            <a:br>
              <a:rPr lang="pl-PL" dirty="0"/>
            </a:br>
            <a:r>
              <a:rPr lang="pl-PL" dirty="0"/>
              <a:t>               za uwagę</a:t>
            </a:r>
          </a:p>
        </p:txBody>
      </p:sp>
    </p:spTree>
    <p:extLst>
      <p:ext uri="{BB962C8B-B14F-4D97-AF65-F5344CB8AC3E}">
        <p14:creationId xmlns:p14="http://schemas.microsoft.com/office/powerpoint/2010/main" val="335462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176</Words>
  <Application>Microsoft Office PowerPoint</Application>
  <PresentationFormat>On-screen Show (4:3)</PresentationFormat>
  <Paragraphs>43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Energetyczny</vt:lpstr>
      <vt:lpstr>Aplikacja do zarządzania obiegiem dokumentów</vt:lpstr>
      <vt:lpstr>Zmiany</vt:lpstr>
      <vt:lpstr>Postępy</vt:lpstr>
      <vt:lpstr>TODO</vt:lpstr>
      <vt:lpstr>Teraz krótka prezentacja...</vt:lpstr>
      <vt:lpstr>Dziękujemy                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dervill</cp:lastModifiedBy>
  <cp:revision>10</cp:revision>
  <dcterms:created xsi:type="dcterms:W3CDTF">2015-03-26T11:17:00Z</dcterms:created>
  <dcterms:modified xsi:type="dcterms:W3CDTF">2015-05-21T12:13:35Z</dcterms:modified>
</cp:coreProperties>
</file>