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58" r:id="rId4"/>
    <p:sldId id="267" r:id="rId5"/>
    <p:sldId id="259" r:id="rId6"/>
    <p:sldId id="264" r:id="rId7"/>
    <p:sldId id="265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to od początku...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przeglądarkowa pozwalająca na zarządzanie dokumentami w małej firmie</a:t>
            </a:r>
            <a:endParaRPr lang="en-US" dirty="0"/>
          </a:p>
          <a:p>
            <a:r>
              <a:rPr lang="pl-PL" dirty="0"/>
              <a:t>Oparta o technologie ASP.NET: C#, MVC, </a:t>
            </a:r>
            <a:r>
              <a:rPr lang="pl-PL" dirty="0" err="1"/>
              <a:t>Razor</a:t>
            </a:r>
            <a:r>
              <a:rPr lang="pl-PL" dirty="0"/>
              <a:t>,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pl-PL" dirty="0"/>
              <a:t>Z naszego punktu widzenia: sprawdzenie w praktyce jak działają te 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Administrator tworzy repozytoria oraz dodaje zarządców do repozytoriów</a:t>
            </a:r>
          </a:p>
          <a:p>
            <a:r>
              <a:rPr lang="pl-PL" dirty="0"/>
              <a:t>Repozytorium jest zbiorem dokumentów, może mieć swoich zarządców (mają nieograniczony dostęp do repozytorium)</a:t>
            </a:r>
          </a:p>
          <a:p>
            <a:r>
              <a:rPr lang="pl-PL" dirty="0"/>
              <a:t>Dokument może mieć wiele wersji i swoje komentarze</a:t>
            </a:r>
          </a:p>
          <a:p>
            <a:r>
              <a:rPr lang="pl-PL" dirty="0"/>
              <a:t>Każdy obiekt w systemie (repozytorium lub dokument) ma swoje ustawienia dostępu, które zarządca może modyfikować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Metodologia Student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Sprawdza się nieźle, gdy od początku wiadomo 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TODO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ACL/ACS &amp;&amp; sprawdzenie w widokach</a:t>
            </a:r>
          </a:p>
          <a:p>
            <a:r>
              <a:rPr lang="pl-PL" dirty="0"/>
              <a:t>Widok administracyjny</a:t>
            </a:r>
          </a:p>
          <a:p>
            <a:r>
              <a:rPr lang="pl-PL" dirty="0"/>
              <a:t>Spięcie wgrywania i wersjonowania dokumentów</a:t>
            </a:r>
          </a:p>
          <a:p>
            <a:r>
              <a:rPr lang="pl-PL" dirty="0"/>
              <a:t>System komentarzy (wymagane do tego działające dokumenty)</a:t>
            </a:r>
          </a:p>
          <a:p>
            <a:r>
              <a:rPr lang="pl-PL" dirty="0"/>
              <a:t>Grafika (bo jest dobrze, ale może być lepiej)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399032"/>
          </a:xfrm>
        </p:spPr>
        <p:txBody>
          <a:bodyPr/>
          <a:lstStyle/>
          <a:p>
            <a:pPr algn="ctr"/>
            <a:r>
              <a:rPr lang="pl-PL"/>
              <a:t>Teraz krótka prezentacja...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Energetyczny</vt:lpstr>
      <vt:lpstr>Aplikacja do zarządzania obiegiem dokumentów</vt:lpstr>
      <vt:lpstr>No to od początku...</vt:lpstr>
      <vt:lpstr>Główne założenia aplikacji</vt:lpstr>
      <vt:lpstr>Metodologia Student Express</vt:lpstr>
      <vt:lpstr>TODO</vt:lpstr>
      <vt:lpstr>Teraz krótka prezentacja...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Nicolas Waw</cp:lastModifiedBy>
  <cp:revision>11</cp:revision>
  <dcterms:created xsi:type="dcterms:W3CDTF">2015-03-26T11:17:00Z</dcterms:created>
  <dcterms:modified xsi:type="dcterms:W3CDTF">2015-06-10T19:41:43Z</dcterms:modified>
</cp:coreProperties>
</file>