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</a:t>
            </a:r>
            <a:r>
              <a:rPr lang="pl-PL" dirty="0" smtClean="0"/>
              <a:t>obiegiem </a:t>
            </a:r>
            <a:r>
              <a:rPr lang="pl-PL" dirty="0" smtClean="0"/>
              <a:t>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</a:t>
            </a:r>
            <a:r>
              <a:rPr lang="pl-PL" dirty="0" err="1" smtClean="0"/>
              <a:t>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dokumentów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Kontener  z nazwą zawierający dokumenty powiązane tematycznie</a:t>
            </a:r>
          </a:p>
          <a:p>
            <a:r>
              <a:rPr lang="pl-PL" dirty="0" smtClean="0"/>
              <a:t>Posiada zarządcę, mogącego przyznawać uprawnienia</a:t>
            </a:r>
          </a:p>
          <a:p>
            <a:r>
              <a:rPr lang="pl-PL" dirty="0" smtClean="0"/>
              <a:t>Tworzony jest przez administratora przy konfiguracji systemu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Kontener - właściwości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Odczyt</a:t>
            </a:r>
          </a:p>
          <a:p>
            <a:r>
              <a:rPr lang="pl-PL" dirty="0" smtClean="0"/>
              <a:t>Zapis</a:t>
            </a:r>
          </a:p>
          <a:p>
            <a:r>
              <a:rPr lang="pl-PL" dirty="0" smtClean="0"/>
              <a:t>Komentowanie</a:t>
            </a:r>
          </a:p>
          <a:p>
            <a:r>
              <a:rPr lang="pl-PL" dirty="0" smtClean="0"/>
              <a:t>Archiwalny (brak możliwości dodawania nowych dokumentów)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Dokument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 dotyczący określonego tematu (np. </a:t>
            </a:r>
            <a:r>
              <a:rPr lang="pl-PL" i="1" dirty="0" smtClean="0"/>
              <a:t>rozliczenie roczne</a:t>
            </a:r>
            <a:r>
              <a:rPr lang="pl-PL" dirty="0" smtClean="0"/>
              <a:t>)</a:t>
            </a:r>
          </a:p>
          <a:p>
            <a:r>
              <a:rPr lang="pl-PL" dirty="0" smtClean="0"/>
              <a:t>Może posiadać kilka wersji</a:t>
            </a:r>
          </a:p>
          <a:p>
            <a:r>
              <a:rPr lang="pl-PL" dirty="0" smtClean="0"/>
              <a:t>Ograniczone typy plików </a:t>
            </a:r>
            <a:r>
              <a:rPr lang="pl-PL" dirty="0" err="1" smtClean="0"/>
              <a:t>(.pdf</a:t>
            </a:r>
            <a:r>
              <a:rPr lang="pl-PL" dirty="0" smtClean="0"/>
              <a:t>, .</a:t>
            </a:r>
            <a:r>
              <a:rPr lang="pl-PL" dirty="0" err="1" smtClean="0"/>
              <a:t>doc</a:t>
            </a:r>
            <a:r>
              <a:rPr lang="pl-PL" dirty="0" smtClean="0"/>
              <a:t>(x), .</a:t>
            </a:r>
            <a:r>
              <a:rPr lang="pl-PL" dirty="0" err="1" smtClean="0"/>
              <a:t>xls</a:t>
            </a:r>
            <a:r>
              <a:rPr lang="pl-PL" dirty="0" smtClean="0"/>
              <a:t>(x), …)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Dokument - uprawnienia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Odczyt</a:t>
            </a:r>
          </a:p>
          <a:p>
            <a:r>
              <a:rPr lang="pl-PL" dirty="0" smtClean="0"/>
              <a:t>Usunięcie</a:t>
            </a:r>
          </a:p>
          <a:p>
            <a:r>
              <a:rPr lang="pl-PL" dirty="0" smtClean="0"/>
              <a:t>Dodanie nowej wersji</a:t>
            </a:r>
          </a:p>
          <a:p>
            <a:r>
              <a:rPr lang="pl-PL" dirty="0" smtClean="0"/>
              <a:t>Komentowanie</a:t>
            </a:r>
          </a:p>
          <a:p>
            <a:r>
              <a:rPr lang="pl-PL" dirty="0" smtClean="0"/>
              <a:t>Archiwalny</a:t>
            </a:r>
          </a:p>
          <a:p>
            <a:r>
              <a:rPr lang="pl-PL" dirty="0" smtClean="0"/>
              <a:t>Przenoszenie/zmiana nazwy</a:t>
            </a:r>
          </a:p>
          <a:p>
            <a:r>
              <a:rPr lang="pl-PL" dirty="0" smtClean="0"/>
              <a:t>Ograniczenie dostępu dla zwykłego użytkownika (dostęp zarządca wzwyż)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8229600" cy="1399032"/>
          </a:xfrm>
        </p:spPr>
        <p:txBody>
          <a:bodyPr/>
          <a:lstStyle/>
          <a:p>
            <a:r>
              <a:rPr lang="pl-PL" dirty="0" smtClean="0"/>
              <a:t>Użytkownicy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Zwykły użytkownik</a:t>
            </a:r>
          </a:p>
          <a:p>
            <a:pPr lvl="1"/>
            <a:r>
              <a:rPr lang="pl-PL" dirty="0" smtClean="0"/>
              <a:t>Uprawnienia nadawane przez zarządcę</a:t>
            </a:r>
          </a:p>
          <a:p>
            <a:pPr lvl="1"/>
            <a:r>
              <a:rPr lang="pl-PL" dirty="0" smtClean="0"/>
              <a:t>Dostęp do udostępnionych repozytoriów na określonych prawach</a:t>
            </a:r>
          </a:p>
          <a:p>
            <a:pPr lvl="1"/>
            <a:r>
              <a:rPr lang="pl-PL" dirty="0" smtClean="0"/>
              <a:t>Zarządzanie swoim kontem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Użytkownicy systemu </a:t>
            </a:r>
            <a:r>
              <a:rPr lang="pl-PL" dirty="0" err="1" smtClean="0"/>
              <a:t>cd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Zarządca (moderator)</a:t>
            </a:r>
          </a:p>
          <a:p>
            <a:pPr lvl="1"/>
            <a:r>
              <a:rPr lang="pl-PL" dirty="0" smtClean="0"/>
              <a:t>Zarządza przypisanym do siebie kontenerem (odczyt, zapis, wgrywanie dok., uprawnienia dokumentów w kontenerze,…)</a:t>
            </a:r>
          </a:p>
          <a:p>
            <a:pPr lvl="1"/>
            <a:r>
              <a:rPr lang="pl-PL" dirty="0" smtClean="0"/>
              <a:t>Nadaje uprawnienia do swojego kontenera zwykłym użytkownikom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Użytkownicy systemu </a:t>
            </a:r>
            <a:r>
              <a:rPr lang="pl-PL" dirty="0" err="1" smtClean="0"/>
              <a:t>cd</a:t>
            </a:r>
            <a:r>
              <a:rPr lang="pl-PL" dirty="0" smtClean="0"/>
              <a:t>.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Administrator</a:t>
            </a:r>
          </a:p>
          <a:p>
            <a:pPr lvl="1"/>
            <a:r>
              <a:rPr lang="pl-PL" dirty="0" smtClean="0"/>
              <a:t>Zarządza wszystkimi użytkownikami systemu, kontenerami, dokumentami</a:t>
            </a:r>
          </a:p>
          <a:p>
            <a:pPr lvl="2"/>
            <a:r>
              <a:rPr lang="pl-PL" dirty="0" smtClean="0"/>
              <a:t>Dodanie</a:t>
            </a:r>
          </a:p>
          <a:p>
            <a:pPr lvl="2"/>
            <a:r>
              <a:rPr lang="pl-PL" dirty="0" smtClean="0"/>
              <a:t>Usunięcie</a:t>
            </a:r>
          </a:p>
          <a:p>
            <a:pPr lvl="2"/>
            <a:r>
              <a:rPr lang="pl-PL" dirty="0" smtClean="0"/>
              <a:t>Archiwizacja</a:t>
            </a:r>
          </a:p>
          <a:p>
            <a:pPr lvl="2"/>
            <a:r>
              <a:rPr lang="pl-PL" dirty="0" smtClean="0"/>
              <a:t>Modyfikacja uprawnień</a:t>
            </a:r>
          </a:p>
          <a:p>
            <a:pPr lvl="2"/>
            <a:r>
              <a:rPr lang="pl-PL" dirty="0" smtClean="0"/>
              <a:t>…</a:t>
            </a:r>
          </a:p>
          <a:p>
            <a:pPr lvl="1"/>
            <a:r>
              <a:rPr lang="pl-PL" dirty="0" smtClean="0"/>
              <a:t>Ma dostęp do panelu konfiguracji systemu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399032"/>
          </a:xfrm>
        </p:spPr>
        <p:txBody>
          <a:bodyPr/>
          <a:lstStyle/>
          <a:p>
            <a:pPr algn="ctr"/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Pokaz na ekranie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Energetyczny</vt:lpstr>
      <vt:lpstr>Aplikacja do zarządzania obiegiem dokumentów</vt:lpstr>
      <vt:lpstr>Repozytorium dokumentów</vt:lpstr>
      <vt:lpstr>Kontener - właściwości</vt:lpstr>
      <vt:lpstr>Dokument</vt:lpstr>
      <vt:lpstr>Dokument - uprawnienia</vt:lpstr>
      <vt:lpstr>Użytkownicy systemu</vt:lpstr>
      <vt:lpstr>Użytkownicy systemu cd.</vt:lpstr>
      <vt:lpstr>Użytkownicy systemu cd. 2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dervill</cp:lastModifiedBy>
  <cp:revision>7</cp:revision>
  <dcterms:created xsi:type="dcterms:W3CDTF">2015-03-26T11:17:00Z</dcterms:created>
  <dcterms:modified xsi:type="dcterms:W3CDTF">2015-03-26T11:50:21Z</dcterms:modified>
</cp:coreProperties>
</file>