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66" r:id="rId4"/>
    <p:sldId id="258" r:id="rId5"/>
    <p:sldId id="265" r:id="rId6"/>
    <p:sldId id="267" r:id="rId7"/>
    <p:sldId id="268" r:id="rId8"/>
    <p:sldId id="269" r:id="rId9"/>
    <p:sldId id="270" r:id="rId10"/>
    <p:sldId id="264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ójkąt równoramienny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94F66E7-E840-4DB3-BB40-051D0E02F274}" type="datetimeFigureOut">
              <a:rPr lang="pl-PL" smtClean="0"/>
              <a:pPr/>
              <a:t>2015-04-02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0A74EFC-75FF-426B-9A7E-33AE7D7B03A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6E7-E840-4DB3-BB40-051D0E02F274}" type="datetimeFigureOut">
              <a:rPr lang="pl-PL" smtClean="0"/>
              <a:pPr/>
              <a:t>2015-04-02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4EFC-75FF-426B-9A7E-33AE7D7B03A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6E7-E840-4DB3-BB40-051D0E02F274}" type="datetimeFigureOut">
              <a:rPr lang="pl-PL" smtClean="0"/>
              <a:pPr/>
              <a:t>2015-04-02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4EFC-75FF-426B-9A7E-33AE7D7B03A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94F66E7-E840-4DB3-BB40-051D0E02F274}" type="datetimeFigureOut">
              <a:rPr lang="pl-PL" smtClean="0"/>
              <a:pPr/>
              <a:t>2015-04-02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4EFC-75FF-426B-9A7E-33AE7D7B03A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ójkąt prostokątny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ójkąt równoramienny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94F66E7-E840-4DB3-BB40-051D0E02F274}" type="datetimeFigureOut">
              <a:rPr lang="pl-PL" smtClean="0"/>
              <a:pPr/>
              <a:t>2015-04-02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0A74EFC-75FF-426B-9A7E-33AE7D7B03AD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1" name="Łącznik prosty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94F66E7-E840-4DB3-BB40-051D0E02F274}" type="datetimeFigureOut">
              <a:rPr lang="pl-PL" smtClean="0"/>
              <a:pPr/>
              <a:t>2015-04-02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0A74EFC-75FF-426B-9A7E-33AE7D7B03A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94F66E7-E840-4DB3-BB40-051D0E02F274}" type="datetimeFigureOut">
              <a:rPr lang="pl-PL" smtClean="0"/>
              <a:pPr/>
              <a:t>2015-04-02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0A74EFC-75FF-426B-9A7E-33AE7D7B03A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6E7-E840-4DB3-BB40-051D0E02F274}" type="datetimeFigureOut">
              <a:rPr lang="pl-PL" smtClean="0"/>
              <a:pPr/>
              <a:t>2015-04-02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4EFC-75FF-426B-9A7E-33AE7D7B03A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94F66E7-E840-4DB3-BB40-051D0E02F274}" type="datetimeFigureOut">
              <a:rPr lang="pl-PL" smtClean="0"/>
              <a:pPr/>
              <a:t>2015-04-02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0A74EFC-75FF-426B-9A7E-33AE7D7B03A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94F66E7-E840-4DB3-BB40-051D0E02F274}" type="datetimeFigureOut">
              <a:rPr lang="pl-PL" smtClean="0"/>
              <a:pPr/>
              <a:t>2015-04-02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0A74EFC-75FF-426B-9A7E-33AE7D7B03A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94F66E7-E840-4DB3-BB40-051D0E02F274}" type="datetimeFigureOut">
              <a:rPr lang="pl-PL" smtClean="0"/>
              <a:pPr/>
              <a:t>2015-04-02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0A74EFC-75FF-426B-9A7E-33AE7D7B03A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ójkąt prostokątny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Łącznik prosty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94F66E7-E840-4DB3-BB40-051D0E02F274}" type="datetimeFigureOut">
              <a:rPr lang="pl-PL" smtClean="0"/>
              <a:pPr/>
              <a:t>2015-04-02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0A74EFC-75FF-426B-9A7E-33AE7D7B03AD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Aplikacja do zarządzania obiegiem dokumentów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286248" y="2357430"/>
            <a:ext cx="4286280" cy="928694"/>
          </a:xfrm>
        </p:spPr>
        <p:txBody>
          <a:bodyPr>
            <a:normAutofit/>
          </a:bodyPr>
          <a:lstStyle/>
          <a:p>
            <a:pPr algn="l"/>
            <a:r>
              <a:rPr lang="pl-PL" dirty="0" err="1" smtClean="0"/>
              <a:t>codename</a:t>
            </a:r>
            <a:r>
              <a:rPr lang="pl-PL" dirty="0" smtClean="0"/>
              <a:t>: </a:t>
            </a:r>
            <a:r>
              <a:rPr lang="pl-PL" dirty="0" err="1" smtClean="0"/>
              <a:t>docspin</a:t>
            </a:r>
            <a:endParaRPr lang="pl-PL" dirty="0"/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652434" y="5257800"/>
            <a:ext cx="8062912" cy="17526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36576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l-PL" sz="3000" b="0" i="0" u="none" strike="noStrike" kern="1200" cap="none" spc="0" normalizeH="0" baseline="0" noProof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Marcin Radecki</a:t>
            </a:r>
            <a:br>
              <a:rPr kumimoji="0" lang="pl-PL" sz="3000" b="0" i="0" u="none" strike="noStrike" kern="1200" cap="none" spc="0" normalizeH="0" baseline="0" noProof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3000" b="0" i="0" u="none" strike="noStrike" kern="1200" cap="none" spc="0" normalizeH="0" baseline="0" noProof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Mikołaj Wawrowski</a:t>
            </a:r>
            <a:endParaRPr kumimoji="0" lang="pl-PL" sz="30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43042" y="1785926"/>
            <a:ext cx="8229600" cy="1399032"/>
          </a:xfrm>
        </p:spPr>
        <p:txBody>
          <a:bodyPr/>
          <a:lstStyle/>
          <a:p>
            <a:pPr algn="ctr"/>
            <a:r>
              <a:rPr lang="pl-PL" dirty="0" smtClean="0"/>
              <a:t>Dziękujemy </a:t>
            </a:r>
            <a:br>
              <a:rPr lang="pl-PL" dirty="0" smtClean="0"/>
            </a:br>
            <a:r>
              <a:rPr lang="pl-PL" dirty="0" smtClean="0"/>
              <a:t>			za uwagę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714612" y="5143512"/>
            <a:ext cx="8229600" cy="4572000"/>
          </a:xfrm>
        </p:spPr>
        <p:txBody>
          <a:bodyPr/>
          <a:lstStyle/>
          <a:p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Baza danych w projekcie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Aplikacja </a:t>
            </a:r>
            <a:r>
              <a:rPr lang="pl-PL" dirty="0" err="1" smtClean="0"/>
              <a:t>ASP.Net</a:t>
            </a:r>
            <a:r>
              <a:rPr lang="pl-PL" dirty="0" smtClean="0"/>
              <a:t> MVC</a:t>
            </a:r>
          </a:p>
          <a:p>
            <a:r>
              <a:rPr lang="pl-PL" dirty="0" err="1" smtClean="0"/>
              <a:t>Entity</a:t>
            </a:r>
            <a:r>
              <a:rPr lang="pl-PL" dirty="0" smtClean="0"/>
              <a:t> Framework (ORM)</a:t>
            </a:r>
          </a:p>
          <a:p>
            <a:r>
              <a:rPr lang="pl-PL" dirty="0" smtClean="0"/>
              <a:t>Projekt w Data Model + eksport do schematu bazy SQL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29484"/>
            <a:ext cx="8229600" cy="1399032"/>
          </a:xfrm>
        </p:spPr>
        <p:txBody>
          <a:bodyPr/>
          <a:lstStyle/>
          <a:p>
            <a:pPr algn="ctr"/>
            <a:r>
              <a:rPr lang="pl-PL" dirty="0" smtClean="0"/>
              <a:t>Schemat bazy danych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 descr="EntityDesigner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2910" y="-24760"/>
            <a:ext cx="8001056" cy="68827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DB: </a:t>
            </a:r>
            <a:r>
              <a:rPr lang="pl-PL" dirty="0" err="1" smtClean="0"/>
              <a:t>User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Nazwa, email, …</a:t>
            </a:r>
          </a:p>
          <a:p>
            <a:r>
              <a:rPr lang="pl-PL" dirty="0" smtClean="0"/>
              <a:t>Rola</a:t>
            </a:r>
          </a:p>
          <a:p>
            <a:r>
              <a:rPr lang="pl-PL" dirty="0" smtClean="0"/>
              <a:t>Konto aktywne?</a:t>
            </a:r>
          </a:p>
          <a:p>
            <a:endParaRPr lang="pl-PL" dirty="0" smtClean="0"/>
          </a:p>
          <a:p>
            <a:r>
              <a:rPr lang="pl-PL" dirty="0" smtClean="0"/>
              <a:t>Powiązania z ACL, komentarzami, repozytoriami, dokumentami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DB: </a:t>
            </a:r>
            <a:r>
              <a:rPr lang="pl-PL" dirty="0" err="1" smtClean="0"/>
              <a:t>Repository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Nazwa</a:t>
            </a:r>
          </a:p>
          <a:p>
            <a:r>
              <a:rPr lang="pl-PL" dirty="0" smtClean="0"/>
              <a:t>Główne ustawienie dostępu ACS: Access </a:t>
            </a:r>
            <a:r>
              <a:rPr lang="pl-PL" dirty="0" err="1" smtClean="0"/>
              <a:t>Control</a:t>
            </a:r>
            <a:r>
              <a:rPr lang="pl-PL" dirty="0" smtClean="0"/>
              <a:t> </a:t>
            </a:r>
            <a:r>
              <a:rPr lang="pl-PL" dirty="0" err="1" smtClean="0"/>
              <a:t>Setting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Powiązania: zarządcy, dokumenty, lista kontroli dostępu (ACL)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DB: </a:t>
            </a:r>
            <a:r>
              <a:rPr lang="pl-PL" dirty="0" err="1" smtClean="0"/>
              <a:t>Document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Nazwa</a:t>
            </a:r>
          </a:p>
          <a:p>
            <a:r>
              <a:rPr lang="pl-PL" dirty="0" smtClean="0"/>
              <a:t>Daty utworzenia, modyfikacji</a:t>
            </a:r>
          </a:p>
          <a:p>
            <a:r>
              <a:rPr lang="pl-PL" dirty="0" smtClean="0"/>
              <a:t>Autor</a:t>
            </a:r>
          </a:p>
          <a:p>
            <a:r>
              <a:rPr lang="pl-PL" dirty="0" smtClean="0"/>
              <a:t>Ustawienie ACS</a:t>
            </a:r>
          </a:p>
          <a:p>
            <a:r>
              <a:rPr lang="pl-PL" dirty="0" smtClean="0"/>
              <a:t>Wersje</a:t>
            </a:r>
          </a:p>
          <a:p>
            <a:endParaRPr lang="pl-PL" dirty="0" smtClean="0"/>
          </a:p>
          <a:p>
            <a:r>
              <a:rPr lang="pl-PL" dirty="0" smtClean="0"/>
              <a:t>Powiązania: repozytorium, wersja, komentarz, ACL</a:t>
            </a:r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DB: </a:t>
            </a:r>
            <a:r>
              <a:rPr lang="pl-PL" dirty="0" err="1" smtClean="0"/>
              <a:t>Comment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Treść</a:t>
            </a:r>
          </a:p>
          <a:p>
            <a:r>
              <a:rPr lang="pl-PL" dirty="0" smtClean="0"/>
              <a:t>Data utworzenia</a:t>
            </a:r>
          </a:p>
          <a:p>
            <a:r>
              <a:rPr lang="pl-PL" dirty="0" smtClean="0"/>
              <a:t>Autor</a:t>
            </a:r>
          </a:p>
          <a:p>
            <a:r>
              <a:rPr lang="pl-PL" dirty="0" smtClean="0"/>
              <a:t>Powiązany dokument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DB: listy ACL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Powiązany obiekt</a:t>
            </a:r>
          </a:p>
          <a:p>
            <a:r>
              <a:rPr lang="pl-PL" dirty="0" smtClean="0"/>
              <a:t>Użytkownik</a:t>
            </a:r>
          </a:p>
          <a:p>
            <a:r>
              <a:rPr lang="pl-PL" dirty="0" smtClean="0"/>
              <a:t>ACS</a:t>
            </a:r>
          </a:p>
          <a:p>
            <a:endParaRPr lang="pl-PL" dirty="0" smtClean="0"/>
          </a:p>
          <a:p>
            <a:r>
              <a:rPr lang="pl-PL" dirty="0" smtClean="0"/>
              <a:t>Są opcjonalne, nadpisują ustawienie </a:t>
            </a:r>
            <a:r>
              <a:rPr lang="pl-PL" dirty="0" smtClean="0"/>
              <a:t>globalne obiektu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ergetyczny">
  <a:themeElements>
    <a:clrScheme name="Energetyczny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Energetyczn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Energetyczny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63</TotalTime>
  <Words>126</Words>
  <Application>Microsoft Office PowerPoint</Application>
  <PresentationFormat>Pokaz na ekranie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Energetyczny</vt:lpstr>
      <vt:lpstr>Aplikacja do zarządzania obiegiem dokumentów</vt:lpstr>
      <vt:lpstr>Baza danych w projekcie</vt:lpstr>
      <vt:lpstr>Schemat bazy danych</vt:lpstr>
      <vt:lpstr>Slajd 4</vt:lpstr>
      <vt:lpstr>DB: User</vt:lpstr>
      <vt:lpstr>DB: Repository</vt:lpstr>
      <vt:lpstr>DB: Document</vt:lpstr>
      <vt:lpstr>DB: Comment</vt:lpstr>
      <vt:lpstr>DB: listy ACL</vt:lpstr>
      <vt:lpstr>Dziękujemy     za uwagę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do zarządzania obiegiem dokumentów</dc:title>
  <dc:creator>dervill</dc:creator>
  <cp:lastModifiedBy>dervill</cp:lastModifiedBy>
  <cp:revision>13</cp:revision>
  <dcterms:created xsi:type="dcterms:W3CDTF">2015-03-26T11:17:00Z</dcterms:created>
  <dcterms:modified xsi:type="dcterms:W3CDTF">2015-04-02T10:05:01Z</dcterms:modified>
</cp:coreProperties>
</file>