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67" r:id="rId10"/>
    <p:sldId id="260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63CD8-C5B5-41DF-B100-F7B7B2538B80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D305-7FD9-445C-9E3C-DC8D36AB664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601A0C5-97D6-469A-B76A-072B132629FD}" type="datetimeFigureOut">
              <a:rPr lang="pl-PL" smtClean="0"/>
              <a:pPr/>
              <a:t>2015-04-09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Aplikacja do zarządzania </a:t>
            </a:r>
            <a:r>
              <a:rPr lang="pl-PL" dirty="0" smtClean="0"/>
              <a:t>obiegiem </a:t>
            </a:r>
            <a:r>
              <a:rPr lang="pl-PL" dirty="0" smtClean="0"/>
              <a:t>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85720" y="5105400"/>
            <a:ext cx="8062912" cy="1752600"/>
          </a:xfrm>
        </p:spPr>
        <p:txBody>
          <a:bodyPr/>
          <a:lstStyle/>
          <a:p>
            <a:pPr algn="l"/>
            <a:r>
              <a:rPr lang="pl-PL" dirty="0" smtClean="0"/>
              <a:t>Marcin Radecki</a:t>
            </a:r>
          </a:p>
          <a:p>
            <a:pPr algn="l"/>
            <a:r>
              <a:rPr lang="pl-PL" dirty="0" smtClean="0"/>
              <a:t>Mikołaj Wawrowski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1714488"/>
            <a:ext cx="8229600" cy="1399032"/>
          </a:xfrm>
        </p:spPr>
        <p:txBody>
          <a:bodyPr/>
          <a:lstStyle/>
          <a:p>
            <a:pPr algn="ctr"/>
            <a:r>
              <a:rPr lang="pl-PL" dirty="0" smtClean="0"/>
              <a:t>Dziękujemy </a:t>
            </a:r>
            <a:br>
              <a:rPr lang="pl-PL" dirty="0" smtClean="0"/>
            </a:br>
            <a:r>
              <a:rPr lang="pl-PL" dirty="0" smtClean="0"/>
              <a:t>				za uwagę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Interfejs użytkownika</a:t>
            </a:r>
            <a:endParaRPr lang="pl-PL" dirty="0"/>
          </a:p>
        </p:txBody>
      </p:sp>
      <p:pic>
        <p:nvPicPr>
          <p:cNvPr id="4" name="Symbol zastępczy zawartości 3" descr="miedzymordzie_nopelogg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128" y="1977719"/>
            <a:ext cx="4429744" cy="4382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Interfejs użytkownika</a:t>
            </a:r>
            <a:endParaRPr lang="pl-PL" dirty="0"/>
          </a:p>
        </p:txBody>
      </p:sp>
      <p:pic>
        <p:nvPicPr>
          <p:cNvPr id="6" name="Symbol zastępczy zawartości 5" descr="miedzymordzie_logged_mainsc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128" y="1977719"/>
            <a:ext cx="4429744" cy="4382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Interfejs użytkownika</a:t>
            </a:r>
            <a:endParaRPr lang="pl-PL" dirty="0"/>
          </a:p>
        </p:txBody>
      </p:sp>
      <p:pic>
        <p:nvPicPr>
          <p:cNvPr id="5" name="Symbol zastępczy zawartości 4" descr="miedzymordzie_logged_rep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128" y="1977719"/>
            <a:ext cx="4429744" cy="4382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Interfejs użytkownika</a:t>
            </a:r>
            <a:endParaRPr lang="pl-PL" dirty="0"/>
          </a:p>
        </p:txBody>
      </p:sp>
      <p:pic>
        <p:nvPicPr>
          <p:cNvPr id="6" name="Symbol zastępczy zawartości 5" descr="miedzymordzie_logged_reposing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128" y="1977719"/>
            <a:ext cx="4429744" cy="4382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Interfejs użytkownika</a:t>
            </a:r>
            <a:endParaRPr lang="pl-PL" dirty="0"/>
          </a:p>
        </p:txBody>
      </p:sp>
      <p:pic>
        <p:nvPicPr>
          <p:cNvPr id="5" name="Symbol zastępczy zawartości 4" descr="miedzymordzie_logged_filesing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128" y="1977719"/>
            <a:ext cx="4429744" cy="4382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Interfejs użytkownika</a:t>
            </a:r>
            <a:endParaRPr lang="pl-PL" dirty="0"/>
          </a:p>
        </p:txBody>
      </p:sp>
      <p:pic>
        <p:nvPicPr>
          <p:cNvPr id="6" name="Symbol zastępczy zawartości 5" descr="miedzymordzie_logged_fileup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128" y="1977719"/>
            <a:ext cx="4429744" cy="4382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Wejścia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Strona internetowa:</a:t>
            </a:r>
          </a:p>
          <a:p>
            <a:pPr lvl="1"/>
            <a:r>
              <a:rPr lang="pl-PL" dirty="0" smtClean="0"/>
              <a:t>Tekst</a:t>
            </a:r>
          </a:p>
          <a:p>
            <a:pPr lvl="1"/>
            <a:r>
              <a:rPr lang="pl-PL" dirty="0" smtClean="0"/>
              <a:t>Pola wyboru</a:t>
            </a:r>
          </a:p>
          <a:p>
            <a:pPr lvl="1"/>
            <a:r>
              <a:rPr lang="pl-PL" dirty="0" smtClean="0"/>
              <a:t>…</a:t>
            </a:r>
          </a:p>
          <a:p>
            <a:r>
              <a:rPr lang="pl-PL" dirty="0" smtClean="0"/>
              <a:t>Dane od użytkownika: dokumenty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Wyjścia 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Strona internetowa:</a:t>
            </a:r>
          </a:p>
          <a:p>
            <a:pPr lvl="1"/>
            <a:r>
              <a:rPr lang="pl-PL" dirty="0" smtClean="0"/>
              <a:t>Listy repozytoriów</a:t>
            </a:r>
          </a:p>
          <a:p>
            <a:pPr lvl="1"/>
            <a:r>
              <a:rPr lang="pl-PL" dirty="0" smtClean="0"/>
              <a:t>Listy dokumentów</a:t>
            </a:r>
          </a:p>
          <a:p>
            <a:pPr lvl="1"/>
            <a:r>
              <a:rPr lang="pl-PL" dirty="0" smtClean="0"/>
              <a:t>Komentarze</a:t>
            </a:r>
          </a:p>
          <a:p>
            <a:r>
              <a:rPr lang="pl-PL" dirty="0" smtClean="0"/>
              <a:t>Wgrane pliki (dokumenty)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134</TotalTime>
  <Words>50</Words>
  <Application>Microsoft Office PowerPoint</Application>
  <PresentationFormat>Pokaz na ekranie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Energetyczny</vt:lpstr>
      <vt:lpstr>Aplikacja do zarządzania obiegiem dokumentów</vt:lpstr>
      <vt:lpstr>Interfejs użytkownika</vt:lpstr>
      <vt:lpstr>Interfejs użytkownika</vt:lpstr>
      <vt:lpstr>Interfejs użytkownika</vt:lpstr>
      <vt:lpstr>Interfejs użytkownika</vt:lpstr>
      <vt:lpstr>Interfejs użytkownika</vt:lpstr>
      <vt:lpstr>Interfejs użytkownika</vt:lpstr>
      <vt:lpstr>Wejścia</vt:lpstr>
      <vt:lpstr>Wyjścia systemu</vt:lpstr>
      <vt:lpstr>Dziękujemy     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modelowania obiegu dokumentów</dc:title>
  <dc:creator>dervill</dc:creator>
  <cp:lastModifiedBy>dervill</cp:lastModifiedBy>
  <cp:revision>10</cp:revision>
  <dcterms:created xsi:type="dcterms:W3CDTF">2015-03-19T10:34:31Z</dcterms:created>
  <dcterms:modified xsi:type="dcterms:W3CDTF">2015-04-09T12:07:05Z</dcterms:modified>
</cp:coreProperties>
</file>