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63CD8-C5B5-41DF-B100-F7B7B2538B80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D305-7FD9-445C-9E3C-DC8D36AB664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601A0C5-97D6-469A-B76A-072B132629FD}" type="datetimeFigureOut">
              <a:rPr lang="pl-PL" smtClean="0"/>
              <a:pPr/>
              <a:t>2015-03-19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475C339-91B8-4228-81FE-B3CDF3CD9E8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Aplikacja do </a:t>
            </a:r>
            <a:r>
              <a:rPr lang="pl-PL" dirty="0" smtClean="0"/>
              <a:t>zarządzania obiegu </a:t>
            </a:r>
            <a:r>
              <a:rPr lang="pl-PL" dirty="0" smtClean="0"/>
              <a:t>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85720" y="5105400"/>
            <a:ext cx="8062912" cy="1752600"/>
          </a:xfrm>
        </p:spPr>
        <p:txBody>
          <a:bodyPr/>
          <a:lstStyle/>
          <a:p>
            <a:pPr algn="l"/>
            <a:r>
              <a:rPr lang="pl-PL" dirty="0" smtClean="0"/>
              <a:t>Marcin Radecki</a:t>
            </a:r>
          </a:p>
          <a:p>
            <a:pPr algn="l"/>
            <a:r>
              <a:rPr lang="pl-PL" dirty="0" smtClean="0"/>
              <a:t>Mikołaj Wawrowski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prac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Technologie:</a:t>
            </a:r>
          </a:p>
          <a:p>
            <a:pPr lvl="1"/>
            <a:r>
              <a:rPr lang="pl-PL" dirty="0" smtClean="0"/>
              <a:t>ASP.NET</a:t>
            </a:r>
          </a:p>
          <a:p>
            <a:pPr lvl="1"/>
            <a:r>
              <a:rPr lang="pl-PL" dirty="0" smtClean="0"/>
              <a:t>C#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Dwa rodzaje kont dla systemu</a:t>
            </a:r>
          </a:p>
          <a:p>
            <a:pPr lvl="1"/>
            <a:r>
              <a:rPr lang="pl-PL" dirty="0" smtClean="0"/>
              <a:t>Administrator</a:t>
            </a:r>
          </a:p>
          <a:p>
            <a:pPr lvl="1"/>
            <a:r>
              <a:rPr lang="pl-PL" dirty="0" smtClean="0"/>
              <a:t>Użytkownik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Rola administratora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Tworzenie użytkowników</a:t>
            </a:r>
          </a:p>
          <a:p>
            <a:r>
              <a:rPr lang="pl-PL" dirty="0" smtClean="0"/>
              <a:t>Nadawanie uprawnień i poziomów dostępu dla użytkowników</a:t>
            </a:r>
          </a:p>
          <a:p>
            <a:r>
              <a:rPr lang="pl-PL" dirty="0" smtClean="0"/>
              <a:t>Tworzenie repozytoriów dokumentów</a:t>
            </a:r>
          </a:p>
          <a:p>
            <a:r>
              <a:rPr lang="pl-PL" dirty="0" smtClean="0"/>
              <a:t>Tworzenie reguł dot. dokumentów i repozytoriów</a:t>
            </a:r>
          </a:p>
          <a:p>
            <a:r>
              <a:rPr lang="pl-PL" dirty="0" smtClean="0"/>
              <a:t>(Podpis elektroniczny, uwierzytelnianie)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Rola użytkownika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Wgląd do dokumentów</a:t>
            </a:r>
          </a:p>
          <a:p>
            <a:r>
              <a:rPr lang="pl-PL" dirty="0" err="1" smtClean="0"/>
              <a:t>Upload</a:t>
            </a:r>
            <a:r>
              <a:rPr lang="pl-PL" dirty="0" smtClean="0"/>
              <a:t> nowych dokumentów</a:t>
            </a:r>
          </a:p>
          <a:p>
            <a:r>
              <a:rPr lang="pl-PL" dirty="0" smtClean="0"/>
              <a:t>Wersjonowanie starych dokumentów</a:t>
            </a:r>
          </a:p>
          <a:p>
            <a:r>
              <a:rPr lang="pl-PL" dirty="0" smtClean="0"/>
              <a:t>Tworzenie komentarzy dla poszczególnych dokumentów</a:t>
            </a:r>
          </a:p>
          <a:p>
            <a:r>
              <a:rPr lang="pl-PL" dirty="0" smtClean="0"/>
              <a:t>Profil i edycja</a:t>
            </a:r>
          </a:p>
          <a:p>
            <a:r>
              <a:rPr lang="pl-PL" dirty="0" smtClean="0"/>
              <a:t>(Komunikator wewnętrzny)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1714488"/>
            <a:ext cx="8229600" cy="1399032"/>
          </a:xfrm>
        </p:spPr>
        <p:txBody>
          <a:bodyPr/>
          <a:lstStyle/>
          <a:p>
            <a:pPr algn="ctr"/>
            <a:r>
              <a:rPr lang="pl-PL" dirty="0" smtClean="0"/>
              <a:t>Dziękujemy </a:t>
            </a:r>
            <a:br>
              <a:rPr lang="pl-PL" dirty="0" smtClean="0"/>
            </a:br>
            <a:r>
              <a:rPr lang="pl-PL" dirty="0" smtClean="0"/>
              <a:t>				za uwagę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</TotalTime>
  <Words>74</Words>
  <Application>Microsoft Office PowerPoint</Application>
  <PresentationFormat>Pokaz na ekranie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Energetyczny</vt:lpstr>
      <vt:lpstr>Aplikacja do zarządzania obiegu dokumentów</vt:lpstr>
      <vt:lpstr>Zakres prac</vt:lpstr>
      <vt:lpstr>Rola administratora</vt:lpstr>
      <vt:lpstr>Rola użytkownika</vt:lpstr>
      <vt:lpstr>Dziękujemy     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modelowania obiegu dokumentów</dc:title>
  <dc:creator>dervill</dc:creator>
  <cp:lastModifiedBy>dervill</cp:lastModifiedBy>
  <cp:revision>3</cp:revision>
  <dcterms:created xsi:type="dcterms:W3CDTF">2015-03-19T10:34:31Z</dcterms:created>
  <dcterms:modified xsi:type="dcterms:W3CDTF">2015-03-19T13:25:06Z</dcterms:modified>
</cp:coreProperties>
</file>