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6" r:id="rId3"/>
    <p:sldId id="258" r:id="rId4"/>
    <p:sldId id="267" r:id="rId5"/>
    <p:sldId id="259" r:id="rId6"/>
    <p:sldId id="264" r:id="rId7"/>
    <p:sldId id="265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8A376-28AF-443E-83BD-60BFDDD200B4}" type="datetimeFigureOut">
              <a:rPr lang="en-US"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1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76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8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9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7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7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ójkąt prostokątny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ójkąt równoramienny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  <p:cxnSp>
        <p:nvCxnSpPr>
          <p:cNvPr id="11" name="Łącznik prosty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ójkąt prostokątny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Łącznik prosty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Aplikacja do zarządzania obiegiem dokumentów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286248" y="2357430"/>
            <a:ext cx="4286280" cy="928694"/>
          </a:xfrm>
        </p:spPr>
        <p:txBody>
          <a:bodyPr>
            <a:normAutofit/>
          </a:bodyPr>
          <a:lstStyle/>
          <a:p>
            <a:pPr algn="l"/>
            <a:r>
              <a:rPr lang="pl-PL" dirty="0" err="1" smtClean="0"/>
              <a:t>codename</a:t>
            </a:r>
            <a:r>
              <a:rPr lang="pl-PL" dirty="0" smtClean="0"/>
              <a:t>: </a:t>
            </a:r>
            <a:r>
              <a:rPr lang="pl-PL" dirty="0" err="1" smtClean="0"/>
              <a:t>docspin</a:t>
            </a:r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652434" y="5257800"/>
            <a:ext cx="8062912" cy="17526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Marcin Radecki</a:t>
            </a:r>
            <a:b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Mikołaj Wawrowski</a:t>
            </a:r>
            <a:endParaRPr kumimoji="0" lang="pl-PL" sz="30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No to od początku...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Aplikacja przeglądarkowa pozwalająca na zarządzanie dokumentami w małej firmie</a:t>
            </a:r>
            <a:endParaRPr lang="en-US" dirty="0"/>
          </a:p>
          <a:p>
            <a:r>
              <a:rPr lang="pl-PL" dirty="0"/>
              <a:t>Oparta o technologie ASP.NET: C#, MVC, </a:t>
            </a:r>
            <a:r>
              <a:rPr lang="pl-PL" dirty="0" err="1"/>
              <a:t>Razor</a:t>
            </a:r>
            <a:r>
              <a:rPr lang="pl-PL" dirty="0"/>
              <a:t>, </a:t>
            </a:r>
            <a:r>
              <a:rPr lang="pl-PL" dirty="0" err="1"/>
              <a:t>Entity</a:t>
            </a:r>
            <a:r>
              <a:rPr lang="pl-PL" dirty="0"/>
              <a:t> Framework</a:t>
            </a:r>
            <a:endParaRPr lang="en-US" dirty="0"/>
          </a:p>
          <a:p>
            <a:endParaRPr lang="en-US" dirty="0"/>
          </a:p>
          <a:p>
            <a:r>
              <a:rPr lang="pl-PL" dirty="0"/>
              <a:t>Z naszego punktu widzenia: sprawdzenie w praktyce jak działają te technologie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3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Główne założenia aplikacji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Administrator tworzy repozytoria oraz dodaje zarządców do repozytoriów</a:t>
            </a:r>
          </a:p>
          <a:p>
            <a:r>
              <a:rPr lang="pl-PL" dirty="0"/>
              <a:t>Repozytorium jest zbiorem dokumentów, może mieć swoich zarządców (mają nieograniczony dostęp do repozytorium)</a:t>
            </a:r>
          </a:p>
          <a:p>
            <a:r>
              <a:rPr lang="pl-PL" dirty="0"/>
              <a:t>Dokument może mieć wiele wersji i swoje komentarze</a:t>
            </a:r>
          </a:p>
          <a:p>
            <a:r>
              <a:rPr lang="pl-PL" dirty="0"/>
              <a:t>Każdy obiekt w systemie (repozytorium lub dokument) ma swoje ustawienia dostępu, które zarządca może modyfikować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Metodologia Student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Sprawdza się nieźle, gdy od początku wiadomo 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7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TODO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ACL/ACS &amp;&amp; sprawdzenie w widokach</a:t>
            </a:r>
          </a:p>
          <a:p>
            <a:r>
              <a:rPr lang="pl-PL" dirty="0"/>
              <a:t>Widok administracyjny</a:t>
            </a:r>
          </a:p>
          <a:p>
            <a:r>
              <a:rPr lang="pl-PL" dirty="0"/>
              <a:t>Spięcie wgrywania i wersjonowania dokumentów</a:t>
            </a:r>
          </a:p>
          <a:p>
            <a:r>
              <a:rPr lang="pl-PL" dirty="0"/>
              <a:t>System komentarzy (wymagane do tego działające dokumenty)</a:t>
            </a:r>
          </a:p>
          <a:p>
            <a:r>
              <a:rPr lang="pl-PL" dirty="0"/>
              <a:t>Grafika (bo jest dobrze, ale może być lepiej)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1472" y="2500306"/>
            <a:ext cx="8229600" cy="1399032"/>
          </a:xfrm>
        </p:spPr>
        <p:txBody>
          <a:bodyPr/>
          <a:lstStyle/>
          <a:p>
            <a:pPr algn="ctr"/>
            <a:r>
              <a:rPr lang="pl-PL"/>
              <a:t>Teraz krótka prezentacja...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475384" y="2799657"/>
            <a:ext cx="5648065" cy="1398588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Dziękujemy </a:t>
            </a:r>
            <a:br>
              <a:rPr lang="pl-PL" dirty="0"/>
            </a:br>
            <a:r>
              <a:rPr lang="pl-PL" dirty="0"/>
              <a:t>               za uwagę</a:t>
            </a:r>
          </a:p>
        </p:txBody>
      </p:sp>
    </p:spTree>
    <p:extLst>
      <p:ext uri="{BB962C8B-B14F-4D97-AF65-F5344CB8AC3E}">
        <p14:creationId xmlns:p14="http://schemas.microsoft.com/office/powerpoint/2010/main" val="3354625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etyczny">
  <a:themeElements>
    <a:clrScheme name="Energetyczny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nergetyczn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</TotalTime>
  <Words>176</Words>
  <Application>Microsoft Office PowerPoint</Application>
  <PresentationFormat>On-screen Show (4:3)</PresentationFormat>
  <Paragraphs>43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Energetyczny</vt:lpstr>
      <vt:lpstr>Aplikacja do zarządzania obiegiem dokumentów</vt:lpstr>
      <vt:lpstr>No to od początku...</vt:lpstr>
      <vt:lpstr>Główne założenia aplikacji</vt:lpstr>
      <vt:lpstr>Metodologia Student Express</vt:lpstr>
      <vt:lpstr>TODO</vt:lpstr>
      <vt:lpstr>Teraz krótka prezentacja...</vt:lpstr>
      <vt:lpstr>Dziękujemy                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do zarządzania obiegiem dokumentów</dc:title>
  <dc:creator>dervill</dc:creator>
  <cp:lastModifiedBy>Nicolas Waw</cp:lastModifiedBy>
  <cp:revision>11</cp:revision>
  <dcterms:created xsi:type="dcterms:W3CDTF">2015-03-26T11:17:00Z</dcterms:created>
  <dcterms:modified xsi:type="dcterms:W3CDTF">2015-06-10T19:47:43Z</dcterms:modified>
</cp:coreProperties>
</file>