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58" r:id="rId4"/>
    <p:sldId id="267" r:id="rId5"/>
    <p:sldId id="283" r:id="rId6"/>
    <p:sldId id="268" r:id="rId7"/>
    <p:sldId id="285" r:id="rId8"/>
    <p:sldId id="264" r:id="rId9"/>
    <p:sldId id="269" r:id="rId10"/>
    <p:sldId id="270" r:id="rId11"/>
    <p:sldId id="274" r:id="rId12"/>
    <p:sldId id="272" r:id="rId13"/>
    <p:sldId id="271" r:id="rId14"/>
    <p:sldId id="273" r:id="rId15"/>
    <p:sldId id="275" r:id="rId16"/>
    <p:sldId id="276" r:id="rId17"/>
    <p:sldId id="284" r:id="rId18"/>
    <p:sldId id="277" r:id="rId19"/>
    <p:sldId id="281" r:id="rId20"/>
    <p:sldId id="278" r:id="rId21"/>
    <p:sldId id="279" r:id="rId22"/>
    <p:sldId id="280" r:id="rId23"/>
    <p:sldId id="282" r:id="rId24"/>
    <p:sldId id="265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6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2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7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2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0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4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6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492450" cy="1398587"/>
          </a:xfrm>
        </p:spPr>
        <p:txBody>
          <a:bodyPr/>
          <a:lstStyle/>
          <a:p>
            <a:r>
              <a:rPr lang="en-US" dirty="0"/>
              <a:t>Nowy projekt, nowe możliwości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Przestawiliśmy się na Identity, nowy flagowy framework z toną opcji dostosowania. I miał możliwość integracji z Entity Framework...!</a:t>
            </a:r>
          </a:p>
          <a:p>
            <a:r>
              <a:rPr lang="en-US" dirty="0"/>
              <a:t>Jest jedno 'ale'.</a:t>
            </a:r>
          </a:p>
        </p:txBody>
      </p:sp>
    </p:spTree>
    <p:extLst>
      <p:ext uri="{BB962C8B-B14F-4D97-AF65-F5344CB8AC3E}">
        <p14:creationId xmlns:p14="http://schemas.microsoft.com/office/powerpoint/2010/main" val="161670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użytkownika to string.</a:t>
            </a:r>
          </a:p>
        </p:txBody>
      </p:sp>
      <p:pic>
        <p:nvPicPr>
          <p:cNvPr id="4" name="Content Placeholder 3" descr="steamworkshop_webupload_previewfile_393207598_preview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819" y="1882775"/>
            <a:ext cx="4590361" cy="4572000"/>
          </a:xfrm>
        </p:spPr>
      </p:pic>
    </p:spTree>
    <p:extLst>
      <p:ext uri="{BB962C8B-B14F-4D97-AF65-F5344CB8AC3E}">
        <p14:creationId xmlns:p14="http://schemas.microsoft.com/office/powerpoint/2010/main" val="72689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err="1"/>
              <a:t>i</a:t>
            </a:r>
            <a:r>
              <a:rPr lang="en-US" dirty="0"/>
              <a:t> ID użytkownika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ID użytkownika to ciąg znaków, dokładniej losowy GUID. </a:t>
            </a:r>
          </a:p>
          <a:p>
            <a:r>
              <a:rPr lang="en-US" dirty="0"/>
              <a:t>Entity Framework tego nie polubił za pierwszym spotkaniem.</a:t>
            </a:r>
          </a:p>
          <a:p>
            <a:r>
              <a:rPr lang="en-US" dirty="0"/>
              <a:t>Zmiana string -&gt; int == ~10 klas do zaimplementowania na nowo.</a:t>
            </a:r>
          </a:p>
          <a:p>
            <a:r>
              <a:rPr lang="en-US" dirty="0"/>
              <a:t>Czy ktokolwiek uczył inżynierów MS o skalowalności, wydajności </a:t>
            </a:r>
            <a:r>
              <a:rPr lang="en-US" dirty="0" err="1"/>
              <a:t>i</a:t>
            </a:r>
            <a:r>
              <a:rPr lang="en-US" dirty="0"/>
              <a:t> optymalizacji...?!</a:t>
            </a:r>
          </a:p>
          <a:p>
            <a:endParaRPr lang="pl-PL" dirty="0"/>
          </a:p>
          <a:p>
            <a:r>
              <a:rPr lang="en-US" dirty="0"/>
              <a:t>Plus dla Code First, że da się do tego dostosować projekt w mniej niż 10 minut.</a:t>
            </a:r>
          </a:p>
        </p:txBody>
      </p:sp>
    </p:spTree>
    <p:extLst>
      <p:ext uri="{BB962C8B-B14F-4D97-AF65-F5344CB8AC3E}">
        <p14:creationId xmlns:p14="http://schemas.microsoft.com/office/powerpoint/2010/main" val="376183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1979" y="-18458"/>
            <a:ext cx="9137472" cy="1398587"/>
          </a:xfrm>
        </p:spPr>
        <p:txBody>
          <a:bodyPr/>
          <a:lstStyle/>
          <a:p>
            <a:r>
              <a:rPr lang="en-US" dirty="0"/>
              <a:t>Drugie wiadro hejtu...</a:t>
            </a:r>
          </a:p>
        </p:txBody>
      </p:sp>
      <p:pic>
        <p:nvPicPr>
          <p:cNvPr id="4" name="Content Placeholder 3" descr="83889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258" y="1530197"/>
            <a:ext cx="5050430" cy="5270653"/>
          </a:xfrm>
        </p:spPr>
      </p:pic>
    </p:spTree>
    <p:extLst>
      <p:ext uri="{BB962C8B-B14F-4D97-AF65-F5344CB8AC3E}">
        <p14:creationId xmlns:p14="http://schemas.microsoft.com/office/powerpoint/2010/main" val="9328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to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= Object Relational Mapper</a:t>
            </a:r>
          </a:p>
          <a:p>
            <a:r>
              <a:rPr lang="en-US" dirty="0"/>
              <a:t>Szczytna idea bezproblemowej pracy wyłącznie z obiektami wyłącznie w kodzie, bez względu na typ/producenta bazy danych</a:t>
            </a:r>
          </a:p>
          <a:p>
            <a:r>
              <a:rPr lang="en-US" i="1" dirty="0"/>
              <a:t>Słowa kluczowe:</a:t>
            </a:r>
            <a:r>
              <a:rPr lang="en-US" dirty="0"/>
              <a:t> kłamstwa, szybkość ślimaka, problemy, brak skalowalności (i.e. data sharding), wzrost obciążenia, SELECT *</a:t>
            </a:r>
          </a:p>
        </p:txBody>
      </p:sp>
    </p:spTree>
    <p:extLst>
      <p:ext uri="{BB962C8B-B14F-4D97-AF65-F5344CB8AC3E}">
        <p14:creationId xmlns:p14="http://schemas.microsoft.com/office/powerpoint/2010/main" val="33207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Czy EF jest zły?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Cytując klasyka: ma swoje miejsce. </a:t>
            </a:r>
          </a:p>
          <a:p>
            <a:r>
              <a:rPr lang="en-US" dirty="0"/>
              <a:t>Wygoda ma swoją cenę w postaci praktycznie wolniejszej aplikacji, problemów z relacjami między obiektami, procedurami w bazie, optymalizacją zapytań.</a:t>
            </a:r>
          </a:p>
          <a:p>
            <a:r>
              <a:rPr lang="en-US" dirty="0"/>
              <a:t>O systemie cache'u nawet nie wspominam.</a:t>
            </a:r>
          </a:p>
        </p:txBody>
      </p:sp>
    </p:spTree>
    <p:extLst>
      <p:ext uri="{BB962C8B-B14F-4D97-AF65-F5344CB8AC3E}">
        <p14:creationId xmlns:p14="http://schemas.microsoft.com/office/powerpoint/2010/main" val="254503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wydajnościowo...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... </a:t>
            </a:r>
            <a:r>
              <a:rPr lang="en-US" dirty="0">
                <a:latin typeface="Century Gothic" charset="0"/>
              </a:rPr>
              <a:t>jest kiepski, bo uruchomienie docspin'a zajmuje średnio dwie minuty </a:t>
            </a:r>
          </a:p>
          <a:p>
            <a:r>
              <a:rPr lang="en-US" dirty="0">
                <a:latin typeface="Century Gothic" charset="0"/>
              </a:rPr>
              <a:t>... jest dobry, ale tylko </a:t>
            </a:r>
            <a:r>
              <a:rPr lang="en-US" dirty="0"/>
              <a:t>jeśli jest to</a:t>
            </a:r>
            <a:br>
              <a:rPr lang="en-US" dirty="0"/>
            </a:br>
            <a:r>
              <a:rPr lang="en-US" dirty="0"/>
              <a:t>tzw "slim </a:t>
            </a:r>
            <a:r>
              <a:rPr lang="en-US" dirty="0" err="1"/>
              <a:t>ORM</a:t>
            </a:r>
            <a:r>
              <a:rPr lang="en-US" dirty="0"/>
              <a:t>".</a:t>
            </a:r>
          </a:p>
          <a:p>
            <a:r>
              <a:rPr lang="en-US" dirty="0"/>
              <a:t>Jest to rozwiązanie dobre jeśli wydajność jest kluczowa, a użytkownik wie jak pisać zapytania SQL.</a:t>
            </a:r>
          </a:p>
          <a:p>
            <a:endParaRPr lang="en-US" dirty="0"/>
          </a:p>
          <a:p>
            <a:r>
              <a:rPr lang="en-US" dirty="0"/>
              <a:t>Prosty slim ORM razem z systemem CRUD to jakieś 1,5k linii w PHP (sam pisałem :P ) </a:t>
            </a:r>
            <a:r>
              <a:rPr lang="en-US" dirty="0" err="1"/>
              <a:t>i</a:t>
            </a:r>
            <a:r>
              <a:rPr lang="en-US" dirty="0"/>
              <a:t> pomijalny narzut obciążeniowy</a:t>
            </a:r>
          </a:p>
        </p:txBody>
      </p:sp>
    </p:spTree>
    <p:extLst>
      <p:ext uri="{BB962C8B-B14F-4D97-AF65-F5344CB8AC3E}">
        <p14:creationId xmlns:p14="http://schemas.microsoft.com/office/powerpoint/2010/main" val="11045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cient-aliens-guy-orig-guy-1877019145[1]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2778" y="223981"/>
            <a:ext cx="3886316" cy="3399740"/>
          </a:xfrm>
        </p:spPr>
      </p:pic>
      <p:pic>
        <p:nvPicPr>
          <p:cNvPr id="5" name="Content Placeholder 3" descr="ancient-aliens-guy-orig-guy-1877019145[1]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8702" y="2235428"/>
            <a:ext cx="3886316" cy="3399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5815" y="2555218"/>
            <a:ext cx="4296405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OPTYMALIZACJA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18171" y="4600403"/>
            <a:ext cx="4296405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SKALOWALNOŚĆ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37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Model First, EF,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44"/>
            <a:ext cx="8229600" cy="51215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Bindowanie modeli w MVC działa wyłącznie jeśli model ma właściwości a nie zmienne (WTF lvl over 9000)</a:t>
            </a:r>
          </a:p>
          <a:p>
            <a:r>
              <a:rPr lang="en-US" dirty="0"/>
              <a:t>Różnica między zmienną typu instancji obiektu a interfejsem potrafi wysypać całą aplikację</a:t>
            </a:r>
          </a:p>
          <a:p>
            <a:r>
              <a:rPr lang="en-US" dirty="0"/>
              <a:t>Razor błędy w wykonaniu pokazuje dwufazowo: w VS (kompletnie pozbawione sensu </a:t>
            </a:r>
            <a:r>
              <a:rPr lang="en-US" dirty="0" err="1"/>
              <a:t>i</a:t>
            </a:r>
            <a:r>
              <a:rPr lang="en-US" dirty="0"/>
              <a:t> kontekstu) oraz w przeglądarce</a:t>
            </a:r>
          </a:p>
          <a:p>
            <a:r>
              <a:rPr lang="en-US" dirty="0"/>
              <a:t>Wczytywanie powiązanych obiektów ma bardzo dziwną składnię</a:t>
            </a:r>
          </a:p>
          <a:p>
            <a:r>
              <a:rPr lang="en-US" dirty="0"/>
              <a:t>Dostęp do obiektów kontekstu Http poza kontrolerem to dość długa linia kodu, a wczytanie obiektu użytkownika bez EF przypomina pisanie poezji (dosłownie)</a:t>
            </a:r>
          </a:p>
        </p:txBody>
      </p:sp>
    </p:spTree>
    <p:extLst>
      <p:ext uri="{BB962C8B-B14F-4D97-AF65-F5344CB8AC3E}">
        <p14:creationId xmlns:p14="http://schemas.microsoft.com/office/powerpoint/2010/main" val="405378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tak dalej, </a:t>
            </a:r>
            <a:r>
              <a:rPr lang="en-US" dirty="0" err="1"/>
              <a:t>i</a:t>
            </a:r>
            <a:r>
              <a:rPr lang="en-US" dirty="0"/>
              <a:t> tak dalej...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[NotMapped]</a:t>
            </a:r>
          </a:p>
          <a:p>
            <a:r>
              <a:rPr lang="en-US" dirty="0"/>
              <a:t>Konfliktujące konteksty bazy danych</a:t>
            </a:r>
          </a:p>
          <a:p>
            <a:r>
              <a:rPr lang="en-US" dirty="0"/>
              <a:t>@ w Razor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Migrations</a:t>
            </a:r>
          </a:p>
        </p:txBody>
      </p:sp>
      <p:pic>
        <p:nvPicPr>
          <p:cNvPr id="4" name="Picture 3" descr="5400783+_bcee43d51b91a12592cc1f87e425789f[1]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15" y="3124697"/>
            <a:ext cx="1623995" cy="1337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5678" y="4231102"/>
            <a:ext cx="663498" cy="23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to od początku...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webowa pozwalająca na zarządzanie dokumentami w małej firmie</a:t>
            </a:r>
            <a:endParaRPr lang="en-US" dirty="0"/>
          </a:p>
          <a:p>
            <a:r>
              <a:rPr lang="pl-PL" dirty="0"/>
              <a:t>Oparta o technologie ASP.NET: C#, MVC, </a:t>
            </a:r>
            <a:r>
              <a:rPr lang="pl-PL" dirty="0" err="1"/>
              <a:t>Razor</a:t>
            </a:r>
            <a:r>
              <a:rPr lang="pl-PL" dirty="0"/>
              <a:t>,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pl-PL" dirty="0"/>
              <a:t>Z naszego punktu widzenia: sprawdzenie w praktyce jak działają te 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555" y="1629536"/>
            <a:ext cx="8229600" cy="1399032"/>
          </a:xfrm>
        </p:spPr>
        <p:txBody>
          <a:bodyPr/>
          <a:lstStyle/>
          <a:p>
            <a:r>
              <a:rPr lang="en-US" dirty="0"/>
              <a:t>Są jednak plusy.</a:t>
            </a:r>
          </a:p>
        </p:txBody>
      </p:sp>
      <p:pic>
        <p:nvPicPr>
          <p:cNvPr id="4" name="Content Placeholder 3" descr="like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4572" y="3656997"/>
            <a:ext cx="3836684" cy="1676417"/>
          </a:xfrm>
        </p:spPr>
      </p:pic>
    </p:spTree>
    <p:extLst>
      <p:ext uri="{BB962C8B-B14F-4D97-AF65-F5344CB8AC3E}">
        <p14:creationId xmlns:p14="http://schemas.microsoft.com/office/powerpoint/2010/main" val="261607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Własne bindowanie obiektów to jedna klasa </a:t>
            </a:r>
            <a:r>
              <a:rPr lang="en-US" dirty="0" err="1"/>
              <a:t>i</a:t>
            </a:r>
            <a:r>
              <a:rPr lang="en-US" dirty="0"/>
              <a:t> 15 minut pracy</a:t>
            </a:r>
          </a:p>
          <a:p>
            <a:r>
              <a:rPr lang="en-US" dirty="0"/>
              <a:t>Częściowe widoki z toną opcji</a:t>
            </a:r>
          </a:p>
          <a:p>
            <a:r>
              <a:rPr lang="en-US" dirty="0"/>
              <a:t>Dowolność w rozwijaniu domyślnej klasy użytkownika aplikacji (ApplicationUser)</a:t>
            </a:r>
          </a:p>
          <a:p>
            <a:r>
              <a:rPr lang="en-US" dirty="0"/>
              <a:t>Linq </a:t>
            </a:r>
            <a:r>
              <a:rPr lang="en-US" dirty="0">
                <a:latin typeface="Century Gothic" charset="0"/>
              </a:rPr>
              <a:t>♥ (poza tym, że jest woooolny)</a:t>
            </a:r>
          </a:p>
          <a:p>
            <a:r>
              <a:rPr lang="en-US" dirty="0"/>
              <a:t>Potężny routing</a:t>
            </a:r>
          </a:p>
          <a:p>
            <a:r>
              <a:rPr lang="en-US" dirty="0"/>
              <a:t>Gotowe </a:t>
            </a:r>
            <a:r>
              <a:rPr lang="en-US" dirty="0" err="1"/>
              <a:t>prototypy</a:t>
            </a:r>
            <a:r>
              <a:rPr lang="en-US" dirty="0"/>
              <a:t> w Razor okrutnie przyspieszają pisanie stron</a:t>
            </a:r>
          </a:p>
          <a:p>
            <a:r>
              <a:rPr lang="en-US" dirty="0"/>
              <a:t>Domyślny 'styl' nowego projektu to Bootstrap</a:t>
            </a:r>
          </a:p>
          <a:p>
            <a:r>
              <a:rPr lang="en-US" dirty="0"/>
              <a:t>Domyślne modele dla widoków</a:t>
            </a:r>
          </a:p>
        </p:txBody>
      </p:sp>
    </p:spTree>
    <p:extLst>
      <p:ext uri="{BB962C8B-B14F-4D97-AF65-F5344CB8AC3E}">
        <p14:creationId xmlns:p14="http://schemas.microsoft.com/office/powerpoint/2010/main" val="136353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Garść statystyk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90% czasu poświęconego na projekt to błędy niezależne od woli twórców</a:t>
            </a:r>
          </a:p>
          <a:p>
            <a:r>
              <a:rPr lang="en-US" dirty="0"/>
              <a:t>System reguł dostępu do obiektów powstał w 10 godzin. W tym czasie aplikacja była uruchamiana tak rzadko, jak to tylko możliwe (żeby nie kusić buga).</a:t>
            </a:r>
          </a:p>
          <a:p>
            <a:r>
              <a:rPr lang="en-US" dirty="0"/>
              <a:t>Połowa problemów projektowych zniknęła po porzuceniu podejścia Model First na rzecz Code First</a:t>
            </a:r>
          </a:p>
          <a:p>
            <a:r>
              <a:rPr lang="en-US" dirty="0"/>
              <a:t>Na mniej niż 24 godziny do oddania projektu Marcin jeszcze bawił się w poprawianie błędów podczas gdy Mikołaj kończył prezentację</a:t>
            </a:r>
          </a:p>
        </p:txBody>
      </p:sp>
    </p:spTree>
    <p:extLst>
      <p:ext uri="{BB962C8B-B14F-4D97-AF65-F5344CB8AC3E}">
        <p14:creationId xmlns:p14="http://schemas.microsoft.com/office/powerpoint/2010/main" val="392543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Teraz prezentacja całości...</a:t>
            </a:r>
          </a:p>
        </p:txBody>
      </p:sp>
    </p:spTree>
    <p:extLst>
      <p:ext uri="{BB962C8B-B14F-4D97-AF65-F5344CB8AC3E}">
        <p14:creationId xmlns:p14="http://schemas.microsoft.com/office/powerpoint/2010/main" val="375060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Administrator tworzy repozytoria oraz dodaje zarządców do repozytoriów</a:t>
            </a:r>
          </a:p>
          <a:p>
            <a:r>
              <a:rPr lang="pl-PL" dirty="0"/>
              <a:t>Repozytorium jest zbiorem dokumentów, może mieć swoich zarządców (mają nieograniczony dostęp do repozytorium)</a:t>
            </a:r>
          </a:p>
          <a:p>
            <a:r>
              <a:rPr lang="pl-PL" dirty="0"/>
              <a:t>Dokument może mieć wiele wersji, swoje komentarze</a:t>
            </a:r>
          </a:p>
          <a:p>
            <a:r>
              <a:rPr lang="pl-PL" dirty="0"/>
              <a:t>Każdy obiekt w systemie (repozytorium lub dokument) ma swoje ustawienia dostępu, które zarządca może modyfikować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Metodologia Student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Sprawdza się nieźle, gdy od początku wiadomo, że projekt działać powinien</a:t>
            </a:r>
          </a:p>
          <a:p>
            <a:r>
              <a:rPr lang="en-US" dirty="0"/>
              <a:t>Problem powstaje, gdy coś działać powinno, ale nie działa, </a:t>
            </a:r>
            <a:r>
              <a:rPr lang="en-US" dirty="0" err="1"/>
              <a:t>i</a:t>
            </a:r>
            <a:r>
              <a:rPr lang="en-US" dirty="0"/>
              <a:t> nikt nie wie, dlaczego...</a:t>
            </a:r>
          </a:p>
          <a:p>
            <a:r>
              <a:rPr lang="en-US" dirty="0"/>
              <a:t>... czyli dokładnie ta sytuacja, którą mieliśmy na początku.</a:t>
            </a:r>
          </a:p>
        </p:txBody>
      </p:sp>
    </p:spTree>
    <p:extLst>
      <p:ext uri="{BB962C8B-B14F-4D97-AF65-F5344CB8AC3E}">
        <p14:creationId xmlns:p14="http://schemas.microsoft.com/office/powerpoint/2010/main" val="26556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application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6335485" cy="2286000"/>
          </a:xfrm>
        </p:spPr>
        <p:txBody>
          <a:bodyPr/>
          <a:lstStyle/>
          <a:p>
            <a:r>
              <a:rPr lang="en-US" dirty="0"/>
              <a:t>Porozmawiajmy o modelach aplikacji</a:t>
            </a:r>
          </a:p>
        </p:txBody>
      </p:sp>
    </p:spTree>
    <p:extLst>
      <p:ext uri="{BB962C8B-B14F-4D97-AF65-F5344CB8AC3E}">
        <p14:creationId xmlns:p14="http://schemas.microsoft.com/office/powerpoint/2010/main" val="17624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Framework, Model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Motto twórców to "Zrób to po naszemu albo nie zrób tego wcale"</a:t>
            </a:r>
          </a:p>
          <a:p>
            <a:r>
              <a:rPr lang="en-US" dirty="0"/>
              <a:t>Dzięki Model First zaprojektujesz graficznie całą bazę danych ale nie zintegrujesz tego z istniejącymi tabelami w bazie</a:t>
            </a:r>
          </a:p>
          <a:p>
            <a:r>
              <a:rPr lang="en-US" dirty="0"/>
              <a:t>Dlaczego? Nie wiem, po tym incydencie projekt powstał od nowa.</a:t>
            </a:r>
          </a:p>
        </p:txBody>
      </p:sp>
    </p:spTree>
    <p:extLst>
      <p:ext uri="{BB962C8B-B14F-4D97-AF65-F5344CB8AC3E}">
        <p14:creationId xmlns:p14="http://schemas.microsoft.com/office/powerpoint/2010/main" val="42886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78" y="4580626"/>
            <a:ext cx="8229600" cy="1399032"/>
          </a:xfrm>
        </p:spPr>
        <p:txBody>
          <a:bodyPr/>
          <a:lstStyle/>
          <a:p>
            <a:r>
              <a:rPr lang="en-US" dirty="0"/>
              <a:t>Chwyt </a:t>
            </a:r>
            <a:r>
              <a:rPr lang="en-US" dirty="0" err="1"/>
              <a:t>marketingooowy</a:t>
            </a:r>
          </a:p>
        </p:txBody>
      </p:sp>
      <p:pic>
        <p:nvPicPr>
          <p:cNvPr id="4" name="Content Placeholder 3" descr="blog_ot_4627394_6981186_tr_kabaret_ani_mru_mru__5_[1]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418" y="1707757"/>
            <a:ext cx="3810000" cy="2867025"/>
          </a:xfrm>
        </p:spPr>
      </p:pic>
    </p:spTree>
    <p:extLst>
      <p:ext uri="{BB962C8B-B14F-4D97-AF65-F5344CB8AC3E}">
        <p14:creationId xmlns:p14="http://schemas.microsoft.com/office/powerpoint/2010/main" val="38174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9524" y="1245794"/>
            <a:ext cx="8229600" cy="1399032"/>
          </a:xfrm>
        </p:spPr>
        <p:txBody>
          <a:bodyPr/>
          <a:lstStyle/>
          <a:p>
            <a:pPr algn="ctr"/>
            <a:r>
              <a:rPr lang="pl-PL" dirty="0"/>
              <a:t>Pierwsze wiadro hejtu...</a:t>
            </a:r>
          </a:p>
        </p:txBody>
      </p:sp>
      <p:pic>
        <p:nvPicPr>
          <p:cNvPr id="3" name="Picture 2" descr="83889[1]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43" y="2986094"/>
            <a:ext cx="2743200" cy="2869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powstał od nowa...?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Tak, przez kolejny problem.</a:t>
            </a:r>
          </a:p>
          <a:p>
            <a:r>
              <a:rPr lang="en-US" dirty="0"/>
              <a:t>Simple Membership, framework do zarządzania użytkownikami nie mógł się "dogadać" z faktem istnienia Entity Framework w całości projektu.</a:t>
            </a:r>
          </a:p>
          <a:p>
            <a:r>
              <a:rPr lang="en-US" dirty="0"/>
              <a:t>Albo EF z SM, tak czy inaczej nie działało.</a:t>
            </a:r>
          </a:p>
        </p:txBody>
      </p:sp>
    </p:spTree>
    <p:extLst>
      <p:ext uri="{BB962C8B-B14F-4D97-AF65-F5344CB8AC3E}">
        <p14:creationId xmlns:p14="http://schemas.microsoft.com/office/powerpoint/2010/main" val="220805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Energetyczny</vt:lpstr>
      <vt:lpstr>Aplikacja do zarządzania obiegiem dokumentów</vt:lpstr>
      <vt:lpstr>No to od początku...</vt:lpstr>
      <vt:lpstr>Główne założenia aplikacji</vt:lpstr>
      <vt:lpstr>Metodologia Student Express</vt:lpstr>
      <vt:lpstr>Let's talk application models</vt:lpstr>
      <vt:lpstr>Entity Framework, Model First</vt:lpstr>
      <vt:lpstr>Chwyt marketingooowy</vt:lpstr>
      <vt:lpstr>Pierwsze wiadro hejtu...</vt:lpstr>
      <vt:lpstr>... powstał od nowa...?</vt:lpstr>
      <vt:lpstr>Nowy projekt, nowe możliwości</vt:lpstr>
      <vt:lpstr>ID użytkownika to string.</vt:lpstr>
      <vt:lpstr>Identity i ID użytkownika</vt:lpstr>
      <vt:lpstr>Drugie wiadro hejtu...</vt:lpstr>
      <vt:lpstr>Entity Framework to ORM</vt:lpstr>
      <vt:lpstr>Czy EF jest zły?</vt:lpstr>
      <vt:lpstr>ORM wydajnościowo...</vt:lpstr>
      <vt:lpstr>PowerPoint Presentation</vt:lpstr>
      <vt:lpstr>Identity, Model First, EF, ...</vt:lpstr>
      <vt:lpstr>I tak dalej, i tak dalej...</vt:lpstr>
      <vt:lpstr>Są jednak plusy.</vt:lpstr>
      <vt:lpstr>Plusy:</vt:lpstr>
      <vt:lpstr>Garść statystyk</vt:lpstr>
      <vt:lpstr>Teraz prezentacja całości...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Nicolas Waw</cp:lastModifiedBy>
  <cp:revision>15</cp:revision>
  <dcterms:created xsi:type="dcterms:W3CDTF">2015-03-26T11:17:00Z</dcterms:created>
  <dcterms:modified xsi:type="dcterms:W3CDTF">2015-06-11T07:25:40Z</dcterms:modified>
</cp:coreProperties>
</file>