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22" r:id="rId4"/>
    <p:sldId id="310" r:id="rId5"/>
    <p:sldId id="320" r:id="rId6"/>
    <p:sldId id="321" r:id="rId7"/>
    <p:sldId id="323" r:id="rId8"/>
    <p:sldId id="324" r:id="rId9"/>
    <p:sldId id="325" r:id="rId10"/>
    <p:sldId id="326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13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t>2013-12-12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l-PL" smtClean="0"/>
              <a:pPr/>
              <a:t>2013-12-12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l-PL" smtClean="0"/>
              <a:pPr/>
              <a:t>2013-12-12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>
          <a:xfrm>
            <a:off x="1065213" y="980728"/>
            <a:ext cx="8229600" cy="2895600"/>
          </a:xfrm>
        </p:spPr>
        <p:txBody>
          <a:bodyPr/>
          <a:lstStyle/>
          <a:p>
            <a:r>
              <a:rPr lang="pl-PL" dirty="0" smtClean="0"/>
              <a:t>theOrganizer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Mikołaj Wawrowski</a:t>
            </a:r>
          </a:p>
          <a:p>
            <a:r>
              <a:rPr lang="pl-PL" dirty="0" smtClean="0"/>
              <a:t>Marcin Radecki</a:t>
            </a:r>
          </a:p>
          <a:p>
            <a:r>
              <a:rPr lang="pl-PL" dirty="0" smtClean="0"/>
              <a:t>Damian Lewandowski</a:t>
            </a:r>
          </a:p>
          <a:p>
            <a:r>
              <a:rPr lang="pl-PL" dirty="0" smtClean="0"/>
              <a:t>Wojciech Urbanek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57908" y="2420888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Co musimy stworzyć?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54784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sz="5400" dirty="0" smtClean="0"/>
              <a:t>Serwer:</a:t>
            </a:r>
            <a:endParaRPr lang="pl-PL" sz="5400" dirty="0"/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Strona internetowa </a:t>
            </a:r>
          </a:p>
          <a:p>
            <a:r>
              <a:rPr lang="pl-PL" sz="3600" dirty="0" smtClean="0"/>
              <a:t>Zarządzanie kontem z poziomu strony internetowej</a:t>
            </a:r>
          </a:p>
          <a:p>
            <a:r>
              <a:rPr lang="pl-PL" sz="3600" dirty="0" smtClean="0"/>
              <a:t>Rejestracja nowych użytkowników,</a:t>
            </a:r>
          </a:p>
          <a:p>
            <a:r>
              <a:rPr lang="pl-PL" sz="3600" dirty="0" smtClean="0"/>
              <a:t>Przechowywanie bazy danych użytkowników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sz="5400" dirty="0" smtClean="0"/>
              <a:t>Klient</a:t>
            </a:r>
            <a:r>
              <a:rPr lang="pl-PL" sz="5400" dirty="0" smtClean="0"/>
              <a:t>:</a:t>
            </a:r>
            <a:endParaRPr lang="pl-PL" sz="5400" dirty="0"/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Aplikacja działająca pod systemy mobilne (android)</a:t>
            </a:r>
          </a:p>
          <a:p>
            <a:r>
              <a:rPr lang="pl-PL" sz="3600" dirty="0" smtClean="0"/>
              <a:t>Zarządzanie kontem z poziomu urządzenia mobilnego</a:t>
            </a:r>
          </a:p>
          <a:p>
            <a:r>
              <a:rPr lang="pl-PL" sz="3600" dirty="0" smtClean="0"/>
              <a:t>Funkcjonalność aplikacji taka jak w przeglądarce</a:t>
            </a:r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230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57908" y="2492896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/>
              <a:t>Co zdołaliśmy Stworzyć?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07998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Co zdołaliśmy stworzyć?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600" dirty="0" smtClean="0"/>
              <a:t>Strona internetowa wraz z interfejsem graficznym</a:t>
            </a:r>
          </a:p>
          <a:p>
            <a:r>
              <a:rPr lang="pl-PL" sz="3600" dirty="0" smtClean="0"/>
              <a:t>Baza danych </a:t>
            </a:r>
          </a:p>
          <a:p>
            <a:r>
              <a:rPr lang="pl-PL" sz="3600" dirty="0" smtClean="0"/>
              <a:t>Interfejs API dla klienta</a:t>
            </a:r>
          </a:p>
          <a:p>
            <a:r>
              <a:rPr lang="pl-PL" sz="3600" dirty="0" smtClean="0"/>
              <a:t>Obsługa bazy danych z poziomu PHP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54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Co mamy w trakcie tworzenia?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kliencka  oraz wszystkie funkcjonalności</a:t>
            </a:r>
          </a:p>
          <a:p>
            <a:r>
              <a:rPr lang="pl-PL" dirty="0" smtClean="0"/>
              <a:t>Testy Modułów systemu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841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2420888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pl-PL" sz="7200" dirty="0" smtClean="0"/>
              <a:t>Pytania?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262464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13892" y="2492896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pl-PL" sz="7200" dirty="0" smtClean="0"/>
              <a:t>Dziękujemy za uwagę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236531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Telefon służbowy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lefon służbowy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lefon służbowy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niebieskim tunelem cyfrowym (panoramiczna)</Template>
  <TotalTime>0</TotalTime>
  <Words>94</Words>
  <Application>Microsoft Office PowerPoint</Application>
  <PresentationFormat>Niestandardowy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theOrganizer</vt:lpstr>
      <vt:lpstr>Co musimy stworzyć?</vt:lpstr>
      <vt:lpstr> Serwer:</vt:lpstr>
      <vt:lpstr> Klient:</vt:lpstr>
      <vt:lpstr>Co zdołaliśmy Stworzyć?</vt:lpstr>
      <vt:lpstr>Co zdołaliśmy stworzyć?</vt:lpstr>
      <vt:lpstr>Co mamy w trakcie tworzenia?</vt:lpstr>
      <vt:lpstr>Pytania?</vt:lpstr>
      <vt:lpstr>Dziękujemy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2013-12-12T18:15:18Z</dcterms:created>
  <dcterms:modified xsi:type="dcterms:W3CDTF">2013-12-12T19:12:10Z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