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02228"/>
          </a:xfrm>
        </p:spPr>
        <p:txBody>
          <a:bodyPr/>
          <a:lstStyle/>
          <a:p>
            <a:r>
              <a:rPr lang="pl-PL" dirty="0" err="1" smtClean="0"/>
              <a:t>TheOrganizer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51924" y="4250029"/>
            <a:ext cx="8825658" cy="1401650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Mikołaj Wawrowski</a:t>
            </a:r>
          </a:p>
          <a:p>
            <a:r>
              <a:rPr lang="pl-PL" dirty="0" smtClean="0"/>
              <a:t>Marcin Radecki</a:t>
            </a:r>
          </a:p>
          <a:p>
            <a:r>
              <a:rPr lang="pl-PL" dirty="0" smtClean="0"/>
              <a:t>Damian Lewandowski</a:t>
            </a:r>
          </a:p>
          <a:p>
            <a:r>
              <a:rPr lang="pl-PL" dirty="0" smtClean="0"/>
              <a:t>Wojciech </a:t>
            </a:r>
            <a:r>
              <a:rPr lang="pl-PL" dirty="0" err="1" smtClean="0"/>
              <a:t>urbanek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07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Zestawienie tego co zdołaliśmy osiągnąć w najbliższym czasie: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Działająca w pełni strona internetowa oraz aplikacja kliencka,</a:t>
            </a:r>
          </a:p>
          <a:p>
            <a:r>
              <a:rPr lang="pl-PL" sz="2400" dirty="0" smtClean="0"/>
              <a:t>Interfejs graficzny w  stronie internetowej</a:t>
            </a:r>
          </a:p>
          <a:p>
            <a:r>
              <a:rPr lang="pl-PL" sz="2400" dirty="0" smtClean="0"/>
              <a:t>Rozwiązano problemy związane z łącznością klienta z serwerem</a:t>
            </a:r>
          </a:p>
          <a:p>
            <a:r>
              <a:rPr lang="pl-PL" sz="2400" dirty="0" smtClean="0"/>
              <a:t>Dodano dodatkowe funkcjonalności </a:t>
            </a:r>
          </a:p>
          <a:p>
            <a:r>
              <a:rPr lang="pl-PL" sz="2400" dirty="0" smtClean="0"/>
              <a:t>Naprawiono Kilka błędów związanych z systemem</a:t>
            </a:r>
          </a:p>
        </p:txBody>
      </p:sp>
    </p:spTree>
    <p:extLst>
      <p:ext uri="{BB962C8B-B14F-4D97-AF65-F5344CB8AC3E}">
        <p14:creationId xmlns:p14="http://schemas.microsoft.com/office/powerpoint/2010/main" val="345950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Przedstawienie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583" y="3337138"/>
            <a:ext cx="3286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Przedstawienie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583" y="3337138"/>
            <a:ext cx="3286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Przedstawienie aplikacji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583" y="3337138"/>
            <a:ext cx="3286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6111" y="2575775"/>
            <a:ext cx="9404723" cy="1416675"/>
          </a:xfrm>
        </p:spPr>
        <p:txBody>
          <a:bodyPr/>
          <a:lstStyle/>
          <a:p>
            <a:pPr algn="ctr"/>
            <a:r>
              <a:rPr lang="pl-PL" dirty="0" smtClean="0"/>
              <a:t>Przedstawienie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5666704"/>
            <a:ext cx="8946541" cy="581695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226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6111" y="2575775"/>
            <a:ext cx="9404723" cy="2923503"/>
          </a:xfrm>
        </p:spPr>
        <p:txBody>
          <a:bodyPr/>
          <a:lstStyle/>
          <a:p>
            <a:pPr algn="ctr"/>
            <a:r>
              <a:rPr lang="pl-PL" dirty="0" smtClean="0"/>
              <a:t>Pytania?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5988676"/>
            <a:ext cx="8946541" cy="259723"/>
          </a:xfrm>
        </p:spPr>
        <p:txBody>
          <a:bodyPr>
            <a:normAutofit fontScale="62500" lnSpcReduction="20000"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5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59</Words>
  <Application>Microsoft Office PowerPoint</Application>
  <PresentationFormat>Panoramiczny</PresentationFormat>
  <Paragraphs>16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Jon</vt:lpstr>
      <vt:lpstr>TheOrganizer</vt:lpstr>
      <vt:lpstr>Zestawienie tego co zdołaliśmy osiągnąć w najbliższym czasie:</vt:lpstr>
      <vt:lpstr>Przedstawienie aplikacji</vt:lpstr>
      <vt:lpstr>Przedstawienie aplikacji</vt:lpstr>
      <vt:lpstr>Przedstawienie aplikacji</vt:lpstr>
      <vt:lpstr>Przedstawienie aplikacji</vt:lpstr>
      <vt:lpstr>Pytania?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TheOrganizer</dc:title>
  <dc:creator>Damian</dc:creator>
  <cp:lastModifiedBy>Damian</cp:lastModifiedBy>
  <cp:revision>6</cp:revision>
  <dcterms:created xsi:type="dcterms:W3CDTF">2014-01-23T16:18:07Z</dcterms:created>
  <dcterms:modified xsi:type="dcterms:W3CDTF">2014-01-23T19:49:30Z</dcterms:modified>
</cp:coreProperties>
</file>