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4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9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94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311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58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8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79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885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4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53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1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6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5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4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1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3E7D-67AE-430D-9D5D-3FB36747ED2D}" type="datetimeFigureOut">
              <a:rPr lang="pl-PL" smtClean="0"/>
              <a:t>2013-11-13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0E7A8-7DA8-448C-9502-32032F712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8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067" y="754380"/>
            <a:ext cx="7766936" cy="1188720"/>
          </a:xfrm>
        </p:spPr>
        <p:txBody>
          <a:bodyPr/>
          <a:lstStyle/>
          <a:p>
            <a:pPr algn="ctr"/>
            <a:r>
              <a:rPr lang="pl-PL" sz="8000" dirty="0" smtClean="0"/>
              <a:t> </a:t>
            </a:r>
            <a:r>
              <a:rPr lang="pl-PL" sz="8000" dirty="0" err="1"/>
              <a:t>O</a:t>
            </a:r>
            <a:r>
              <a:rPr lang="pl-PL" sz="8000" dirty="0" err="1" smtClean="0"/>
              <a:t>rganizer</a:t>
            </a:r>
            <a:endParaRPr lang="pl-PL" sz="8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75020" y="3273593"/>
            <a:ext cx="3398983" cy="2052787"/>
          </a:xfrm>
        </p:spPr>
        <p:txBody>
          <a:bodyPr>
            <a:normAutofit fontScale="32500" lnSpcReduction="20000"/>
          </a:bodyPr>
          <a:lstStyle/>
          <a:p>
            <a:r>
              <a:rPr lang="pl-PL" sz="7200" b="1" u="sng" dirty="0" smtClean="0"/>
              <a:t>Opracowali:</a:t>
            </a:r>
          </a:p>
          <a:p>
            <a:r>
              <a:rPr lang="pl-PL" sz="7200" dirty="0" smtClean="0"/>
              <a:t>Mikołaj Wawrowski</a:t>
            </a:r>
          </a:p>
          <a:p>
            <a:r>
              <a:rPr lang="pl-PL" sz="7200" dirty="0" smtClean="0"/>
              <a:t>Marcin Radecki</a:t>
            </a:r>
          </a:p>
          <a:p>
            <a:r>
              <a:rPr lang="pl-PL" sz="7200" dirty="0" smtClean="0"/>
              <a:t>Damian  Lewandowski</a:t>
            </a:r>
          </a:p>
          <a:p>
            <a:r>
              <a:rPr lang="pl-PL" sz="7200" dirty="0" smtClean="0"/>
              <a:t>Wojciech </a:t>
            </a:r>
            <a:r>
              <a:rPr lang="pl-PL" sz="7200" dirty="0" err="1" smtClean="0"/>
              <a:t>Urbanek</a:t>
            </a:r>
            <a:r>
              <a:rPr lang="pl-PL" dirty="0" err="1" smtClean="0"/>
              <a:t>jc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5" y="3664359"/>
            <a:ext cx="4115070" cy="30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Cele Projektu</a:t>
            </a:r>
            <a:endParaRPr lang="pl-PL" sz="6600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36" y="2274888"/>
            <a:ext cx="4182064" cy="3881437"/>
          </a:xfrm>
        </p:spPr>
      </p:pic>
    </p:spTree>
    <p:extLst>
      <p:ext uri="{BB962C8B-B14F-4D97-AF65-F5344CB8AC3E}">
        <p14:creationId xmlns:p14="http://schemas.microsoft.com/office/powerpoint/2010/main" val="4040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8403" y="473122"/>
            <a:ext cx="8596668" cy="1320800"/>
          </a:xfrm>
        </p:spPr>
        <p:txBody>
          <a:bodyPr/>
          <a:lstStyle/>
          <a:p>
            <a:r>
              <a:rPr lang="pl-PL" dirty="0" smtClean="0"/>
              <a:t>Cele Projektu: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 smtClean="0"/>
              <a:t>Stworzenie Portalu internetowego służącego do organizowania zdarzeń czasowych (np. przeprowadzka, urodziny, impreza),</a:t>
            </a:r>
          </a:p>
          <a:p>
            <a:r>
              <a:rPr lang="pl-PL" sz="2400" dirty="0" smtClean="0"/>
              <a:t>Możliwość podzielenia zdarzenia na pod-zdarzenia,</a:t>
            </a:r>
          </a:p>
          <a:p>
            <a:r>
              <a:rPr lang="pl-PL" sz="2400" dirty="0" smtClean="0"/>
              <a:t>Możliwość przypisania do danych zdarzeń 1…N osób,</a:t>
            </a:r>
          </a:p>
          <a:p>
            <a:r>
              <a:rPr lang="pl-PL" sz="2400" dirty="0" smtClean="0"/>
              <a:t>Możliwość nagradzania punktami osób które wykonały jakieś pod-zdarzenie,</a:t>
            </a:r>
          </a:p>
          <a:p>
            <a:r>
              <a:rPr lang="pl-PL" sz="2400" dirty="0" smtClean="0"/>
              <a:t>Komunikowanie się ze znajomymi,</a:t>
            </a:r>
          </a:p>
          <a:p>
            <a:r>
              <a:rPr lang="pl-PL" sz="2400" dirty="0" smtClean="0"/>
              <a:t>Możliwość dodawania/przesyłania notatek  (lista zakupów),</a:t>
            </a:r>
          </a:p>
          <a:p>
            <a:endParaRPr lang="pl-PL" sz="24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2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Założenia</a:t>
            </a:r>
            <a:endParaRPr lang="pl-PL" sz="6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72" y="2523966"/>
            <a:ext cx="4572192" cy="3429144"/>
          </a:xfrm>
        </p:spPr>
      </p:pic>
    </p:spTree>
    <p:extLst>
      <p:ext uri="{BB962C8B-B14F-4D97-AF65-F5344CB8AC3E}">
        <p14:creationId xmlns:p14="http://schemas.microsoft.com/office/powerpoint/2010/main" val="4782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200" dirty="0" smtClean="0"/>
              <a:t>Stworzenie strony internetowej z możliwością rejestracji użytkowników,</a:t>
            </a:r>
          </a:p>
          <a:p>
            <a:r>
              <a:rPr lang="pl-PL" sz="2200" dirty="0" smtClean="0"/>
              <a:t>Zamodelowanie Bazy danych użytkowników, </a:t>
            </a:r>
          </a:p>
          <a:p>
            <a:r>
              <a:rPr lang="pl-PL" sz="2200" dirty="0" smtClean="0"/>
              <a:t>Możliwość pobrania aplikacji mobilnych dla popularnych systemów operacyjnych (Android, Windows Phone),</a:t>
            </a:r>
          </a:p>
          <a:p>
            <a:r>
              <a:rPr lang="pl-PL" sz="2200" dirty="0" smtClean="0"/>
              <a:t>Aplikacja mobilna posiadająca przejrzysty interfejs użytkownika,</a:t>
            </a:r>
          </a:p>
          <a:p>
            <a:r>
              <a:rPr lang="pl-PL" sz="2200" dirty="0" smtClean="0"/>
              <a:t>Obsługiwanie konta za pomocą urządzeń mobilnych, </a:t>
            </a:r>
          </a:p>
          <a:p>
            <a:r>
              <a:rPr lang="pl-PL" sz="2200" dirty="0" smtClean="0"/>
              <a:t>Wszystkie zdarzenia będą zapisane w bazie danych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36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Pytania?</a:t>
            </a:r>
            <a:endParaRPr lang="pl-PL" sz="66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13" y="2947893"/>
            <a:ext cx="3776910" cy="2751232"/>
          </a:xfrm>
        </p:spPr>
      </p:pic>
    </p:spTree>
    <p:extLst>
      <p:ext uri="{BB962C8B-B14F-4D97-AF65-F5344CB8AC3E}">
        <p14:creationId xmlns:p14="http://schemas.microsoft.com/office/powerpoint/2010/main" val="1170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5760" y="609600"/>
            <a:ext cx="8908242" cy="1470660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/>
              <a:t>Dziękujemy!!!</a:t>
            </a:r>
            <a:endParaRPr lang="pl-PL" sz="66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84" y="2080260"/>
            <a:ext cx="6135793" cy="4601845"/>
          </a:xfrm>
        </p:spPr>
      </p:pic>
    </p:spTree>
    <p:extLst>
      <p:ext uri="{BB962C8B-B14F-4D97-AF65-F5344CB8AC3E}">
        <p14:creationId xmlns:p14="http://schemas.microsoft.com/office/powerpoint/2010/main" val="18441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124</Words>
  <Application>Microsoft Office PowerPoint</Application>
  <PresentationFormat>Panoramiczny</PresentationFormat>
  <Paragraphs>25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Faseta</vt:lpstr>
      <vt:lpstr> Organizer</vt:lpstr>
      <vt:lpstr>Cele Projektu</vt:lpstr>
      <vt:lpstr>Cele Projektu:</vt:lpstr>
      <vt:lpstr>Założenia</vt:lpstr>
      <vt:lpstr>Założenia:</vt:lpstr>
      <vt:lpstr>Pytania?</vt:lpstr>
      <vt:lpstr>Dziękujemy!!!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Mobilny organizer</dc:title>
  <dc:creator>Damian Lewandowski</dc:creator>
  <cp:lastModifiedBy>Damian Lewandowski</cp:lastModifiedBy>
  <cp:revision>11</cp:revision>
  <dcterms:created xsi:type="dcterms:W3CDTF">2013-11-13T19:10:04Z</dcterms:created>
  <dcterms:modified xsi:type="dcterms:W3CDTF">2013-11-13T20:52:33Z</dcterms:modified>
</cp:coreProperties>
</file>