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9" r:id="rId4"/>
    <p:sldId id="268" r:id="rId5"/>
    <p:sldId id="267" r:id="rId6"/>
    <p:sldId id="264" r:id="rId7"/>
    <p:sldId id="263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4660"/>
  </p:normalViewPr>
  <p:slideViewPr>
    <p:cSldViewPr snapToGrid="0">
      <p:cViewPr>
        <p:scale>
          <a:sx n="48" d="100"/>
          <a:sy n="48" d="100"/>
        </p:scale>
        <p:origin x="-1512" y="-5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3E7D-67AE-430D-9D5D-3FB36747ED2D}" type="datetimeFigureOut">
              <a:rPr lang="pl-PL" smtClean="0"/>
              <a:pPr/>
              <a:t>2013-11-15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E7A8-7DA8-448C-9502-32032F71248F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6764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3E7D-67AE-430D-9D5D-3FB36747ED2D}" type="datetimeFigureOut">
              <a:rPr lang="pl-PL" smtClean="0"/>
              <a:pPr/>
              <a:t>2013-11-15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E7A8-7DA8-448C-9502-32032F71248F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69493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3E7D-67AE-430D-9D5D-3FB36747ED2D}" type="datetimeFigureOut">
              <a:rPr lang="pl-PL" smtClean="0"/>
              <a:pPr/>
              <a:t>2013-11-15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E7A8-7DA8-448C-9502-32032F71248F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7942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3E7D-67AE-430D-9D5D-3FB36747ED2D}" type="datetimeFigureOut">
              <a:rPr lang="pl-PL" smtClean="0"/>
              <a:pPr/>
              <a:t>2013-11-15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E7A8-7DA8-448C-9502-32032F71248F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183115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3E7D-67AE-430D-9D5D-3FB36747ED2D}" type="datetimeFigureOut">
              <a:rPr lang="pl-PL" smtClean="0"/>
              <a:pPr/>
              <a:t>2013-11-15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E7A8-7DA8-448C-9502-32032F71248F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215580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3E7D-67AE-430D-9D5D-3FB36747ED2D}" type="datetimeFigureOut">
              <a:rPr lang="pl-PL" smtClean="0"/>
              <a:pPr/>
              <a:t>2013-11-15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E7A8-7DA8-448C-9502-32032F71248F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584806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3E7D-67AE-430D-9D5D-3FB36747ED2D}" type="datetimeFigureOut">
              <a:rPr lang="pl-PL" smtClean="0"/>
              <a:pPr/>
              <a:t>2013-11-15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E7A8-7DA8-448C-9502-32032F71248F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755792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3E7D-67AE-430D-9D5D-3FB36747ED2D}" type="datetimeFigureOut">
              <a:rPr lang="pl-PL" smtClean="0"/>
              <a:pPr/>
              <a:t>2013-11-15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E7A8-7DA8-448C-9502-32032F71248F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56922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3E7D-67AE-430D-9D5D-3FB36747ED2D}" type="datetimeFigureOut">
              <a:rPr lang="pl-PL" smtClean="0"/>
              <a:pPr/>
              <a:t>2013-11-15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E7A8-7DA8-448C-9502-32032F71248F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87885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3E7D-67AE-430D-9D5D-3FB36747ED2D}" type="datetimeFigureOut">
              <a:rPr lang="pl-PL" smtClean="0"/>
              <a:pPr/>
              <a:t>2013-11-15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E7A8-7DA8-448C-9502-32032F71248F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37643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3E7D-67AE-430D-9D5D-3FB36747ED2D}" type="datetimeFigureOut">
              <a:rPr lang="pl-PL" smtClean="0"/>
              <a:pPr/>
              <a:t>2013-11-15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E7A8-7DA8-448C-9502-32032F71248F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414353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3E7D-67AE-430D-9D5D-3FB36747ED2D}" type="datetimeFigureOut">
              <a:rPr lang="pl-PL" smtClean="0"/>
              <a:pPr/>
              <a:t>2013-11-15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E7A8-7DA8-448C-9502-32032F71248F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75618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3E7D-67AE-430D-9D5D-3FB36747ED2D}" type="datetimeFigureOut">
              <a:rPr lang="pl-PL" smtClean="0"/>
              <a:pPr/>
              <a:t>2013-11-15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E7A8-7DA8-448C-9502-32032F71248F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84967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3E7D-67AE-430D-9D5D-3FB36747ED2D}" type="datetimeFigureOut">
              <a:rPr lang="pl-PL" smtClean="0"/>
              <a:pPr/>
              <a:t>2013-11-15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E7A8-7DA8-448C-9502-32032F71248F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58355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3E7D-67AE-430D-9D5D-3FB36747ED2D}" type="datetimeFigureOut">
              <a:rPr lang="pl-PL" smtClean="0"/>
              <a:pPr/>
              <a:t>2013-11-15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E7A8-7DA8-448C-9502-32032F71248F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54848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3E7D-67AE-430D-9D5D-3FB36747ED2D}" type="datetimeFigureOut">
              <a:rPr lang="pl-PL" smtClean="0"/>
              <a:pPr/>
              <a:t>2013-11-15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E7A8-7DA8-448C-9502-32032F71248F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424011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C3E7D-67AE-430D-9D5D-3FB36747ED2D}" type="datetimeFigureOut">
              <a:rPr lang="pl-PL" smtClean="0"/>
              <a:pPr/>
              <a:t>2013-11-15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BF0E7A8-7DA8-448C-9502-32032F71248F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71489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07067" y="377687"/>
            <a:ext cx="7766936" cy="2464903"/>
          </a:xfrm>
        </p:spPr>
        <p:txBody>
          <a:bodyPr anchor="t"/>
          <a:lstStyle/>
          <a:p>
            <a:pPr algn="ctr"/>
            <a:r>
              <a:rPr lang="pl-PL" sz="8000" dirty="0" smtClean="0"/>
              <a:t> </a:t>
            </a:r>
            <a:r>
              <a:rPr lang="pl-PL" sz="8000" dirty="0" err="1" smtClean="0"/>
              <a:t>Organizer</a:t>
            </a:r>
            <a:r>
              <a:rPr lang="pl-PL" sz="8000" dirty="0" smtClean="0"/>
              <a:t/>
            </a:r>
            <a:br>
              <a:rPr lang="pl-PL" sz="8000" dirty="0" smtClean="0"/>
            </a:br>
            <a:r>
              <a:rPr lang="pl-PL" sz="2800" dirty="0" smtClean="0"/>
              <a:t/>
            </a:r>
            <a:br>
              <a:rPr lang="pl-PL" sz="2800" dirty="0" smtClean="0"/>
            </a:br>
            <a:r>
              <a:rPr lang="pl-PL" sz="2800" dirty="0" err="1" smtClean="0"/>
              <a:t>t</a:t>
            </a:r>
            <a:r>
              <a:rPr lang="pl-PL" sz="2800" dirty="0" err="1" smtClean="0"/>
              <a:t>heOrganizer</a:t>
            </a:r>
            <a:r>
              <a:rPr lang="pl-PL" sz="2800" dirty="0" smtClean="0"/>
              <a:t>: </a:t>
            </a:r>
            <a:r>
              <a:rPr lang="pl-PL" sz="2800" dirty="0" err="1" smtClean="0"/>
              <a:t>codename</a:t>
            </a:r>
            <a:r>
              <a:rPr lang="pl-PL" sz="2800" dirty="0" smtClean="0"/>
              <a:t> </a:t>
            </a:r>
            <a:r>
              <a:rPr lang="pl-PL" sz="2800" i="1" dirty="0" err="1" smtClean="0"/>
              <a:t>teo</a:t>
            </a:r>
            <a:endParaRPr lang="pl-PL" sz="8000" i="1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875020" y="3830185"/>
            <a:ext cx="3398983" cy="2052787"/>
          </a:xfrm>
        </p:spPr>
        <p:txBody>
          <a:bodyPr>
            <a:normAutofit fontScale="32500" lnSpcReduction="20000"/>
          </a:bodyPr>
          <a:lstStyle/>
          <a:p>
            <a:r>
              <a:rPr lang="pl-PL" sz="7200" b="1" u="sng" dirty="0" smtClean="0"/>
              <a:t>Opracowali:</a:t>
            </a:r>
          </a:p>
          <a:p>
            <a:r>
              <a:rPr lang="pl-PL" sz="7200" dirty="0" smtClean="0"/>
              <a:t>Mikołaj Wawrowski</a:t>
            </a:r>
          </a:p>
          <a:p>
            <a:r>
              <a:rPr lang="pl-PL" sz="7200" dirty="0" smtClean="0"/>
              <a:t>Marcin Radecki</a:t>
            </a:r>
          </a:p>
          <a:p>
            <a:r>
              <a:rPr lang="pl-PL" sz="7200" dirty="0" smtClean="0"/>
              <a:t>Damian  Lewandowski</a:t>
            </a:r>
          </a:p>
          <a:p>
            <a:r>
              <a:rPr lang="pl-PL" sz="7200" dirty="0" smtClean="0"/>
              <a:t>Wojciech </a:t>
            </a:r>
            <a:r>
              <a:rPr lang="pl-PL" sz="7200" dirty="0" smtClean="0"/>
              <a:t>Urbanek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065" y="3664359"/>
            <a:ext cx="4115070" cy="3004001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7951305" y="6142383"/>
            <a:ext cx="214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15.11.2013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4116771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65760" y="609600"/>
            <a:ext cx="8908242" cy="1470660"/>
          </a:xfrm>
        </p:spPr>
        <p:txBody>
          <a:bodyPr>
            <a:normAutofit/>
          </a:bodyPr>
          <a:lstStyle/>
          <a:p>
            <a:pPr algn="ctr"/>
            <a:r>
              <a:rPr lang="pl-PL" sz="6600" dirty="0" smtClean="0"/>
              <a:t>Dziękujemy!!!</a:t>
            </a:r>
            <a:endParaRPr lang="pl-PL" sz="6600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51984" y="2080260"/>
            <a:ext cx="6135793" cy="4601845"/>
          </a:xfrm>
        </p:spPr>
      </p:pic>
    </p:spTree>
    <p:extLst>
      <p:ext uri="{BB962C8B-B14F-4D97-AF65-F5344CB8AC3E}">
        <p14:creationId xmlns:p14="http://schemas.microsoft.com/office/powerpoint/2010/main" xmlns="" val="18441110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Dlaczego </a:t>
            </a:r>
            <a:r>
              <a:rPr lang="pl-PL" dirty="0" err="1" smtClean="0"/>
              <a:t>organizer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dirty="0" smtClean="0"/>
              <a:t>Dostępne aplikacje nie są wystarczające</a:t>
            </a:r>
          </a:p>
          <a:p>
            <a:pPr lvl="1"/>
            <a:r>
              <a:rPr lang="pl-PL" sz="3000" dirty="0" smtClean="0"/>
              <a:t>Brak synchronizacji z serwerem</a:t>
            </a:r>
          </a:p>
          <a:p>
            <a:pPr lvl="1"/>
            <a:r>
              <a:rPr lang="pl-PL" sz="3000" dirty="0" smtClean="0"/>
              <a:t>Brak możliwości edycji z poziomu przeglądarki</a:t>
            </a:r>
          </a:p>
          <a:p>
            <a:pPr lvl="1"/>
            <a:r>
              <a:rPr lang="pl-PL" sz="3000" dirty="0" smtClean="0"/>
              <a:t>Brak możliwości ustawienia powiadomień</a:t>
            </a:r>
          </a:p>
          <a:p>
            <a:pPr lvl="1"/>
            <a:endParaRPr lang="pl-PL" sz="3000" dirty="0"/>
          </a:p>
        </p:txBody>
      </p:sp>
    </p:spTree>
    <p:extLst>
      <p:ext uri="{BB962C8B-B14F-4D97-AF65-F5344CB8AC3E}">
        <p14:creationId xmlns:p14="http://schemas.microsoft.com/office/powerpoint/2010/main" xmlns="" val="10136852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Temat projektu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dirty="0" smtClean="0"/>
              <a:t>Portal (serwis) internetowy służący do organizowania wydarzeń z możliwością podzielenia wydarzeń na podzadania</a:t>
            </a:r>
            <a:endParaRPr lang="pl-PL" sz="3000" dirty="0" smtClean="0"/>
          </a:p>
          <a:p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xmlns="" val="10136852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Temat projektu – przyk</a:t>
            </a:r>
            <a:r>
              <a:rPr lang="pl-PL" dirty="0" smtClean="0"/>
              <a:t>ład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dirty="0" smtClean="0"/>
              <a:t>Organizacja przyjęcia-niespodzianki</a:t>
            </a:r>
          </a:p>
          <a:p>
            <a:pPr lvl="1"/>
            <a:r>
              <a:rPr lang="pl-PL" sz="3000" dirty="0" smtClean="0"/>
              <a:t>Tort</a:t>
            </a:r>
          </a:p>
          <a:p>
            <a:pPr lvl="1"/>
            <a:r>
              <a:rPr lang="pl-PL" sz="3000" dirty="0" smtClean="0"/>
              <a:t>Prezenty</a:t>
            </a:r>
          </a:p>
          <a:p>
            <a:pPr lvl="1"/>
            <a:r>
              <a:rPr lang="pl-PL" sz="3000" dirty="0" smtClean="0"/>
              <a:t>Sprzęt audio</a:t>
            </a:r>
          </a:p>
          <a:p>
            <a:pPr lvl="1"/>
            <a:r>
              <a:rPr lang="pl-PL" sz="3000" dirty="0" smtClean="0"/>
              <a:t>Inne zakupy</a:t>
            </a:r>
            <a:endParaRPr lang="pl-PL" sz="3000" dirty="0" smtClean="0"/>
          </a:p>
          <a:p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xmlns="" val="10136852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Założenia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dirty="0" smtClean="0"/>
              <a:t>M</a:t>
            </a:r>
            <a:r>
              <a:rPr lang="pl-PL" sz="3200" dirty="0" smtClean="0"/>
              <a:t>etodyka pracy: </a:t>
            </a:r>
            <a:r>
              <a:rPr lang="pl-PL" sz="3200" dirty="0" smtClean="0"/>
              <a:t>z</a:t>
            </a:r>
            <a:r>
              <a:rPr lang="pl-PL" sz="3200" dirty="0" smtClean="0"/>
              <a:t>winna</a:t>
            </a:r>
            <a:r>
              <a:rPr lang="pl-PL" sz="3200" dirty="0" smtClean="0"/>
              <a:t>, wzorowana na </a:t>
            </a:r>
            <a:r>
              <a:rPr lang="pl-PL" sz="3200" dirty="0" smtClean="0"/>
              <a:t>SCRUM</a:t>
            </a:r>
            <a:endParaRPr lang="pl-PL" sz="3200" dirty="0" smtClean="0"/>
          </a:p>
          <a:p>
            <a:r>
              <a:rPr lang="pl-PL" sz="3200" dirty="0" smtClean="0"/>
              <a:t>J</a:t>
            </a:r>
            <a:r>
              <a:rPr lang="pl-PL" sz="3200" dirty="0" smtClean="0"/>
              <a:t>ęzyki programowania</a:t>
            </a:r>
            <a:endParaRPr lang="pl-PL" sz="3200" dirty="0" smtClean="0"/>
          </a:p>
          <a:p>
            <a:pPr lvl="1">
              <a:buFont typeface="Wingdings" pitchFamily="2" charset="2"/>
              <a:buChar char="ü"/>
            </a:pPr>
            <a:r>
              <a:rPr lang="pl-PL" sz="3200" dirty="0" smtClean="0"/>
              <a:t>PHP (okrojony MVC) </a:t>
            </a:r>
            <a:r>
              <a:rPr lang="pl-PL" sz="3200" dirty="0" smtClean="0"/>
              <a:t>+ </a:t>
            </a:r>
            <a:r>
              <a:rPr lang="pl-PL" sz="3200" dirty="0" err="1" smtClean="0"/>
              <a:t>MySQL</a:t>
            </a:r>
            <a:endParaRPr lang="pl-PL" sz="3200" dirty="0" smtClean="0"/>
          </a:p>
          <a:p>
            <a:pPr lvl="1">
              <a:buFont typeface="Wingdings" pitchFamily="2" charset="2"/>
              <a:buChar char="ü"/>
            </a:pPr>
            <a:r>
              <a:rPr lang="pl-PL" sz="3200" dirty="0" smtClean="0"/>
              <a:t>JAVA</a:t>
            </a:r>
          </a:p>
          <a:p>
            <a:r>
              <a:rPr lang="pl-PL" sz="3200" dirty="0" smtClean="0"/>
              <a:t>Kontrola wersji: </a:t>
            </a:r>
            <a:r>
              <a:rPr lang="pl-PL" sz="3200" dirty="0" err="1" smtClean="0"/>
              <a:t>G</a:t>
            </a:r>
            <a:r>
              <a:rPr lang="pl-PL" sz="3200" dirty="0" err="1" smtClean="0"/>
              <a:t>itHub</a:t>
            </a:r>
            <a:endParaRPr lang="pl-PL" sz="3200" dirty="0" smtClean="0"/>
          </a:p>
          <a:p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xmlns="" val="10136852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Podstawowe </a:t>
            </a:r>
            <a:r>
              <a:rPr lang="pl-PL" dirty="0" smtClean="0"/>
              <a:t>funkcjonalności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3" y="2160589"/>
            <a:ext cx="9659363" cy="4419115"/>
          </a:xfrm>
        </p:spPr>
        <p:txBody>
          <a:bodyPr>
            <a:normAutofit/>
          </a:bodyPr>
          <a:lstStyle/>
          <a:p>
            <a:pPr marL="0" lvl="0" indent="0">
              <a:spcBef>
                <a:spcPts val="1001"/>
              </a:spcBef>
              <a:buClr>
                <a:srgbClr val="90C226"/>
              </a:buClr>
              <a:buFont typeface="Wingdings 3"/>
              <a:buChar char=""/>
            </a:pPr>
            <a:r>
              <a:rPr lang="pl-PL" sz="3200" dirty="0" smtClean="0">
                <a:latin typeface="Trebuchet MS" pitchFamily="18"/>
              </a:rPr>
              <a:t> </a:t>
            </a:r>
            <a:r>
              <a:rPr lang="pl-PL" sz="3200" dirty="0" smtClean="0">
                <a:latin typeface="Trebuchet MS" pitchFamily="18"/>
              </a:rPr>
              <a:t>Tworzenie wydarzeń</a:t>
            </a:r>
            <a:endParaRPr lang="pl-PL" sz="3200" dirty="0" smtClean="0">
              <a:latin typeface="Trebuchet MS" pitchFamily="18"/>
            </a:endParaRPr>
          </a:p>
          <a:p>
            <a:pPr marL="0" lvl="0" indent="0">
              <a:spcBef>
                <a:spcPts val="1001"/>
              </a:spcBef>
              <a:buClr>
                <a:srgbClr val="90C226"/>
              </a:buClr>
              <a:buFont typeface="Wingdings 3"/>
              <a:buChar char=""/>
            </a:pPr>
            <a:r>
              <a:rPr lang="pl-PL" sz="3200" dirty="0" smtClean="0">
                <a:latin typeface="Trebuchet MS" pitchFamily="18"/>
              </a:rPr>
              <a:t> </a:t>
            </a:r>
            <a:r>
              <a:rPr lang="pl-PL" sz="3200" dirty="0" smtClean="0">
                <a:latin typeface="Trebuchet MS" pitchFamily="18"/>
              </a:rPr>
              <a:t>Możliwość </a:t>
            </a:r>
            <a:r>
              <a:rPr lang="pl-PL" sz="3200" dirty="0" smtClean="0">
                <a:latin typeface="Trebuchet MS" pitchFamily="18"/>
              </a:rPr>
              <a:t>zapraszania innych użytkowników do </a:t>
            </a:r>
            <a:r>
              <a:rPr lang="pl-PL" sz="3200" dirty="0" smtClean="0">
                <a:latin typeface="Trebuchet MS" pitchFamily="18"/>
              </a:rPr>
              <a:t>wy</a:t>
            </a:r>
            <a:r>
              <a:rPr lang="pl-PL" sz="3200" dirty="0" smtClean="0">
                <a:latin typeface="Trebuchet MS" pitchFamily="18"/>
              </a:rPr>
              <a:t>darzeń</a:t>
            </a:r>
            <a:endParaRPr lang="pl-PL" sz="3200" dirty="0" smtClean="0">
              <a:latin typeface="Trebuchet MS" pitchFamily="18"/>
            </a:endParaRPr>
          </a:p>
          <a:p>
            <a:pPr marL="0" lvl="0" indent="0">
              <a:spcBef>
                <a:spcPts val="1001"/>
              </a:spcBef>
              <a:buClr>
                <a:srgbClr val="90C226"/>
              </a:buClr>
              <a:buFont typeface="Wingdings 3"/>
              <a:buChar char=""/>
            </a:pPr>
            <a:r>
              <a:rPr lang="pl-PL" sz="3200" dirty="0" smtClean="0">
                <a:latin typeface="Trebuchet MS" pitchFamily="18"/>
              </a:rPr>
              <a:t> </a:t>
            </a:r>
            <a:r>
              <a:rPr lang="pl-PL" sz="3200" dirty="0" smtClean="0">
                <a:latin typeface="Trebuchet MS" pitchFamily="18"/>
              </a:rPr>
              <a:t>Komunikowanie </a:t>
            </a:r>
            <a:r>
              <a:rPr lang="pl-PL" sz="3200" dirty="0" smtClean="0">
                <a:latin typeface="Trebuchet MS" pitchFamily="18"/>
              </a:rPr>
              <a:t>się użytkowników ze sobą za pomocą </a:t>
            </a:r>
            <a:r>
              <a:rPr lang="pl-PL" sz="3200" dirty="0" smtClean="0">
                <a:latin typeface="Trebuchet MS" pitchFamily="18"/>
              </a:rPr>
              <a:t>wewnętrznego komunikatora</a:t>
            </a:r>
            <a:endParaRPr lang="pl-PL" sz="3200" dirty="0" smtClean="0">
              <a:latin typeface="Trebuchet MS" pitchFamily="1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Kierunki </a:t>
            </a:r>
            <a:r>
              <a:rPr lang="pl-PL" dirty="0" smtClean="0"/>
              <a:t>rozwoju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dirty="0" smtClean="0"/>
              <a:t>Portal internetowy </a:t>
            </a:r>
            <a:endParaRPr lang="pl-PL" sz="3200" dirty="0" smtClean="0"/>
          </a:p>
          <a:p>
            <a:r>
              <a:rPr lang="pl-PL" sz="3200" dirty="0" smtClean="0"/>
              <a:t>Aplikacja </a:t>
            </a:r>
            <a:r>
              <a:rPr lang="pl-PL" sz="3200" dirty="0" smtClean="0"/>
              <a:t>na urządzenia mobilne</a:t>
            </a:r>
          </a:p>
          <a:p>
            <a:r>
              <a:rPr lang="pl-PL" sz="3200" dirty="0" smtClean="0"/>
              <a:t>Dodatki, modu</a:t>
            </a:r>
            <a:r>
              <a:rPr lang="pl-PL" sz="3200" dirty="0" smtClean="0"/>
              <a:t>ły, rozszerzenia, </a:t>
            </a:r>
            <a:r>
              <a:rPr lang="pl-PL" sz="3200" dirty="0" smtClean="0"/>
              <a:t>…</a:t>
            </a:r>
            <a:endParaRPr lang="pl-PL" sz="3200" dirty="0" smtClean="0"/>
          </a:p>
          <a:p>
            <a:pPr>
              <a:buNone/>
            </a:pPr>
            <a:endParaRPr lang="pl-PL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Możliwe przeszkody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dirty="0" smtClean="0"/>
              <a:t>Techniczne</a:t>
            </a:r>
          </a:p>
          <a:p>
            <a:r>
              <a:rPr lang="pl-PL" sz="3200" dirty="0" smtClean="0"/>
              <a:t>„Społeczno-czasowe”</a:t>
            </a:r>
            <a:endParaRPr lang="pl-PL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6600" dirty="0" smtClean="0"/>
              <a:t>Pytania?</a:t>
            </a:r>
            <a:endParaRPr lang="pl-PL" sz="6600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87213" y="2947893"/>
            <a:ext cx="3776910" cy="2751232"/>
          </a:xfrm>
        </p:spPr>
      </p:pic>
    </p:spTree>
    <p:extLst>
      <p:ext uri="{BB962C8B-B14F-4D97-AF65-F5344CB8AC3E}">
        <p14:creationId xmlns:p14="http://schemas.microsoft.com/office/powerpoint/2010/main" xmlns="" val="1170047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348</TotalTime>
  <Words>134</Words>
  <Application>Microsoft Office PowerPoint</Application>
  <PresentationFormat>Niestandardowy</PresentationFormat>
  <Paragraphs>39</Paragraphs>
  <Slides>10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1" baseType="lpstr">
      <vt:lpstr>Faseta</vt:lpstr>
      <vt:lpstr> Organizer  theOrganizer: codename teo</vt:lpstr>
      <vt:lpstr>Dlaczego organizer?</vt:lpstr>
      <vt:lpstr>Temat projektu</vt:lpstr>
      <vt:lpstr>Temat projektu – przykład</vt:lpstr>
      <vt:lpstr>Założenia</vt:lpstr>
      <vt:lpstr>Podstawowe funkcjonalności</vt:lpstr>
      <vt:lpstr>Kierunki rozwoju</vt:lpstr>
      <vt:lpstr>Możliwe przeszkody</vt:lpstr>
      <vt:lpstr>Pytania?</vt:lpstr>
      <vt:lpstr>Dziękujemy!!!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Mobilny organizer</dc:title>
  <dc:creator>Damian Lewandowski</dc:creator>
  <cp:lastModifiedBy>Marcin</cp:lastModifiedBy>
  <cp:revision>51</cp:revision>
  <dcterms:created xsi:type="dcterms:W3CDTF">2013-11-13T19:10:04Z</dcterms:created>
  <dcterms:modified xsi:type="dcterms:W3CDTF">2013-11-15T09:53:49Z</dcterms:modified>
</cp:coreProperties>
</file>