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>
        <p:scale>
          <a:sx n="48" d="100"/>
          <a:sy n="48" d="100"/>
        </p:scale>
        <p:origin x="66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64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93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94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311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58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80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79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885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4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53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1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96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55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4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1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3E7D-67AE-430D-9D5D-3FB36747ED2D}" type="datetimeFigureOut">
              <a:rPr lang="pl-PL" smtClean="0"/>
              <a:t>2013-11-14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89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07067" y="754380"/>
            <a:ext cx="7766936" cy="1188720"/>
          </a:xfrm>
        </p:spPr>
        <p:txBody>
          <a:bodyPr/>
          <a:lstStyle/>
          <a:p>
            <a:pPr algn="ctr"/>
            <a:r>
              <a:rPr lang="pl-PL" sz="8000" dirty="0" smtClean="0"/>
              <a:t> </a:t>
            </a:r>
            <a:r>
              <a:rPr lang="pl-PL" sz="8000" dirty="0" err="1"/>
              <a:t>O</a:t>
            </a:r>
            <a:r>
              <a:rPr lang="pl-PL" sz="8000" dirty="0" err="1" smtClean="0"/>
              <a:t>rganizer</a:t>
            </a:r>
            <a:endParaRPr lang="pl-PL" sz="8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75020" y="3273593"/>
            <a:ext cx="3398983" cy="2052787"/>
          </a:xfrm>
        </p:spPr>
        <p:txBody>
          <a:bodyPr>
            <a:normAutofit fontScale="32500" lnSpcReduction="20000"/>
          </a:bodyPr>
          <a:lstStyle/>
          <a:p>
            <a:r>
              <a:rPr lang="pl-PL" sz="7200" b="1" u="sng" dirty="0" smtClean="0"/>
              <a:t>Opracowali:</a:t>
            </a:r>
          </a:p>
          <a:p>
            <a:r>
              <a:rPr lang="pl-PL" sz="7200" dirty="0" smtClean="0"/>
              <a:t>Mikołaj Wawrowski</a:t>
            </a:r>
          </a:p>
          <a:p>
            <a:r>
              <a:rPr lang="pl-PL" sz="7200" dirty="0" smtClean="0"/>
              <a:t>Marcin Radecki</a:t>
            </a:r>
          </a:p>
          <a:p>
            <a:r>
              <a:rPr lang="pl-PL" sz="7200" dirty="0" smtClean="0"/>
              <a:t>Damian  Lewandowski</a:t>
            </a:r>
          </a:p>
          <a:p>
            <a:r>
              <a:rPr lang="pl-PL" sz="7200" dirty="0" smtClean="0"/>
              <a:t>Wojciech </a:t>
            </a:r>
            <a:r>
              <a:rPr lang="pl-PL" sz="7200" dirty="0" err="1" smtClean="0"/>
              <a:t>Urbanek</a:t>
            </a:r>
            <a:r>
              <a:rPr lang="pl-PL" dirty="0" err="1" smtClean="0"/>
              <a:t>jc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5" y="3664359"/>
            <a:ext cx="4115070" cy="30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– Wymagania: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System powinien zawierać następujące moduły:</a:t>
            </a:r>
          </a:p>
          <a:p>
            <a:endParaRPr lang="pl-PL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/>
              <a:t>Możliwość dodawania zdarzeń które zostaną przypomniane w danym czasie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/>
              <a:t>Możliwość zarządzania grupami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/>
              <a:t>Możliwość komunikowania się z drugą osobą,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/>
              <a:t>Możliwość komunikowania się z grupą osób,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777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Pytania?</a:t>
            </a:r>
            <a:endParaRPr lang="pl-PL" sz="66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13" y="2947893"/>
            <a:ext cx="3776910" cy="2751232"/>
          </a:xfrm>
        </p:spPr>
      </p:pic>
    </p:spTree>
    <p:extLst>
      <p:ext uri="{BB962C8B-B14F-4D97-AF65-F5344CB8AC3E}">
        <p14:creationId xmlns:p14="http://schemas.microsoft.com/office/powerpoint/2010/main" val="117004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5760" y="609600"/>
            <a:ext cx="8908242" cy="1470660"/>
          </a:xfrm>
        </p:spPr>
        <p:txBody>
          <a:bodyPr>
            <a:normAutofit/>
          </a:bodyPr>
          <a:lstStyle/>
          <a:p>
            <a:pPr algn="ctr"/>
            <a:r>
              <a:rPr lang="pl-PL" sz="6600" dirty="0" smtClean="0"/>
              <a:t>Dziękujemy!!!</a:t>
            </a:r>
            <a:endParaRPr lang="pl-PL" sz="66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84" y="2080260"/>
            <a:ext cx="6135793" cy="4601845"/>
          </a:xfrm>
        </p:spPr>
      </p:pic>
    </p:spTree>
    <p:extLst>
      <p:ext uri="{BB962C8B-B14F-4D97-AF65-F5344CB8AC3E}">
        <p14:creationId xmlns:p14="http://schemas.microsoft.com/office/powerpoint/2010/main" val="1844111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Cele Projektu</a:t>
            </a:r>
            <a:endParaRPr lang="pl-PL" sz="6600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36" y="2274888"/>
            <a:ext cx="4182064" cy="3881437"/>
          </a:xfrm>
        </p:spPr>
      </p:pic>
    </p:spTree>
    <p:extLst>
      <p:ext uri="{BB962C8B-B14F-4D97-AF65-F5344CB8AC3E}">
        <p14:creationId xmlns:p14="http://schemas.microsoft.com/office/powerpoint/2010/main" val="4040007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8403" y="473122"/>
            <a:ext cx="8596668" cy="1320800"/>
          </a:xfrm>
        </p:spPr>
        <p:txBody>
          <a:bodyPr/>
          <a:lstStyle/>
          <a:p>
            <a:r>
              <a:rPr lang="pl-PL" dirty="0" smtClean="0"/>
              <a:t>Cele Projektu: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 smtClean="0"/>
              <a:t>Stworzenie Portalu internetowego służącego do organizowania zdarzeń czasowych (np. przeprowadzka, urodziny, impreza),</a:t>
            </a:r>
          </a:p>
          <a:p>
            <a:r>
              <a:rPr lang="pl-PL" sz="2400" dirty="0" smtClean="0"/>
              <a:t>Możliwość podzielenia zdarzenia na pod-zdarzenia,</a:t>
            </a:r>
          </a:p>
          <a:p>
            <a:r>
              <a:rPr lang="pl-PL" sz="2400" dirty="0" smtClean="0"/>
              <a:t>Możliwość przypisania do danych zdarzeń 1…N osób,</a:t>
            </a:r>
          </a:p>
          <a:p>
            <a:r>
              <a:rPr lang="pl-PL" sz="2400" dirty="0" smtClean="0"/>
              <a:t>Możliwość nagradzania punktami osób które wykonały jakieś pod-zdarzenie,</a:t>
            </a:r>
          </a:p>
          <a:p>
            <a:r>
              <a:rPr lang="pl-PL" sz="2400" dirty="0" smtClean="0"/>
              <a:t>Komunikowanie się ze znajomymi,</a:t>
            </a:r>
          </a:p>
          <a:p>
            <a:r>
              <a:rPr lang="pl-PL" sz="2400" dirty="0" smtClean="0"/>
              <a:t>Możliwość dodawania/przesyłania notatek </a:t>
            </a:r>
            <a:r>
              <a:rPr lang="pl-PL" sz="2400" dirty="0" smtClean="0"/>
              <a:t>między użytkownikami (np. lista zakupów, )</a:t>
            </a:r>
            <a:endParaRPr lang="pl-PL" sz="2400" dirty="0" smtClean="0"/>
          </a:p>
          <a:p>
            <a:endParaRPr lang="pl-PL" sz="24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20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Założenia</a:t>
            </a:r>
            <a:endParaRPr lang="pl-PL" sz="6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72" y="2523966"/>
            <a:ext cx="4572192" cy="3429144"/>
          </a:xfrm>
        </p:spPr>
      </p:pic>
    </p:spTree>
    <p:extLst>
      <p:ext uri="{BB962C8B-B14F-4D97-AF65-F5344CB8AC3E}">
        <p14:creationId xmlns:p14="http://schemas.microsoft.com/office/powerpoint/2010/main" val="47828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200" dirty="0" smtClean="0"/>
              <a:t>Do stworzenia systemu przyjęliśmy następujące założenia: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Zastosowanie metodyk zwinnych z wykorzystaniem elementów metodyki scrum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Programowanie w językach programowania: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l-PL" sz="1800" dirty="0"/>
              <a:t>JAVA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l-PL" sz="1800" dirty="0"/>
              <a:t>PHP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l-PL" sz="1800" dirty="0" err="1" smtClean="0"/>
              <a:t>MySQL</a:t>
            </a:r>
            <a:endParaRPr lang="pl-PL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Wykorzystanie następujących środowisk programistycznych: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l-PL" sz="1800" dirty="0" err="1"/>
              <a:t>Eclipse</a:t>
            </a:r>
            <a:endParaRPr lang="pl-PL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l-PL" sz="1800" dirty="0" err="1" smtClean="0"/>
              <a:t>NetBeans</a:t>
            </a:r>
            <a:endParaRPr lang="pl-PL" sz="18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368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Do stworzenia systemu przyjęliśmy następujące założenia: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Wykorzystanie aplikacji sieciowych: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l-PL" sz="1800" dirty="0" smtClean="0"/>
              <a:t>Serwer HTTP Apache2,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18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System</a:t>
            </a:r>
            <a:endParaRPr lang="pl-PL" sz="6600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7" y="2347844"/>
            <a:ext cx="4799541" cy="3599656"/>
          </a:xfrm>
        </p:spPr>
      </p:pic>
    </p:spTree>
    <p:extLst>
      <p:ext uri="{BB962C8B-B14F-4D97-AF65-F5344CB8AC3E}">
        <p14:creationId xmlns:p14="http://schemas.microsoft.com/office/powerpoint/2010/main" val="405008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– Specyfikacja: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Do działania systemu niezbędne będą następujące środki techniczne: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Serwer fizyczny działający na systemie operacyjnym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Serwer HTTP Apache służący do wyświetlenia strony internetowej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Baza danych </a:t>
            </a:r>
            <a:r>
              <a:rPr lang="pl-PL" sz="2000" dirty="0" err="1" smtClean="0"/>
              <a:t>MySQL</a:t>
            </a:r>
            <a:r>
              <a:rPr lang="pl-PL" sz="2000" dirty="0" smtClean="0"/>
              <a:t> służąca do przechowywania danych o użytkownikach,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Aplikacja serwer działająca w serwerze fizycznym napisana w języku PHP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Aplikacja  klient pod platformę Android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29520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– </a:t>
            </a:r>
            <a:r>
              <a:rPr lang="pl-PL" dirty="0" smtClean="0"/>
              <a:t>Wymagania: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System powinien zawierać następujące moduły:</a:t>
            </a:r>
          </a:p>
          <a:p>
            <a:endParaRPr lang="pl-PL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Dodawanie użytkowników do bazy danych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Możliwość pobrania klienta ze strony internetowej,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Możliwość dodawania bądź  usuwania znajomych przez użytkownika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Możliwość publikowania opisów przez użytkownika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dirty="0" smtClean="0"/>
              <a:t>Możliwość publikowania opisów przez użytkownika dla wybranej grupy znajomych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443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261</Words>
  <Application>Microsoft Office PowerPoint</Application>
  <PresentationFormat>Panoramiczny</PresentationFormat>
  <Paragraphs>54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Trebuchet MS</vt:lpstr>
      <vt:lpstr>Wingdings 3</vt:lpstr>
      <vt:lpstr>Faseta</vt:lpstr>
      <vt:lpstr> Organizer</vt:lpstr>
      <vt:lpstr>Cele Projektu</vt:lpstr>
      <vt:lpstr>Cele Projektu:</vt:lpstr>
      <vt:lpstr>Założenia</vt:lpstr>
      <vt:lpstr>Założenia:</vt:lpstr>
      <vt:lpstr>Założenia:</vt:lpstr>
      <vt:lpstr>System</vt:lpstr>
      <vt:lpstr>System – Specyfikacja:</vt:lpstr>
      <vt:lpstr>System – Wymagania:</vt:lpstr>
      <vt:lpstr>System – Wymagania:</vt:lpstr>
      <vt:lpstr>Pytania?</vt:lpstr>
      <vt:lpstr>Dziękujemy!!!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Mobilny organizer</dc:title>
  <dc:creator>Damian Lewandowski</dc:creator>
  <cp:lastModifiedBy>Damian Lewandowski</cp:lastModifiedBy>
  <cp:revision>21</cp:revision>
  <dcterms:created xsi:type="dcterms:W3CDTF">2013-11-13T19:10:04Z</dcterms:created>
  <dcterms:modified xsi:type="dcterms:W3CDTF">2013-11-14T13:56:45Z</dcterms:modified>
</cp:coreProperties>
</file>