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9FC67C-99C8-4387-B6FF-29E30702354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AFB088-A645-4A0B-A166-A5E621DC72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ON DROWSY DRIVER DETECTION IN PYTHON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sz="2800" dirty="0"/>
              <a:t>by: </a:t>
            </a:r>
            <a:r>
              <a:rPr lang="en-US" sz="2800" dirty="0" err="1"/>
              <a:t>Tanuja</a:t>
            </a:r>
            <a:r>
              <a:rPr lang="en-US" sz="2800" dirty="0"/>
              <a:t> </a:t>
            </a:r>
            <a:r>
              <a:rPr lang="en-US" sz="2800" dirty="0" err="1"/>
              <a:t>joshi</a:t>
            </a:r>
            <a:br>
              <a:rPr lang="en-US" sz="2800" dirty="0"/>
            </a:br>
            <a:r>
              <a:rPr lang="en-US" sz="2800" dirty="0"/>
              <a:t>				</a:t>
            </a:r>
            <a:r>
              <a:rPr lang="en-US" sz="2800" dirty="0" err="1"/>
              <a:t>cse</a:t>
            </a:r>
            <a:r>
              <a:rPr lang="en-US" sz="2800" dirty="0"/>
              <a:t>(d)</a:t>
            </a:r>
            <a:br>
              <a:rPr lang="en-US" sz="2800" dirty="0"/>
            </a:br>
            <a:r>
              <a:rPr lang="en-US" sz="2800" dirty="0"/>
              <a:t>				roll no: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3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computer vision system that can </a:t>
            </a:r>
            <a:r>
              <a:rPr lang="en-US" i="1" dirty="0"/>
              <a:t>automatically detect driver drowsiness in a real-time video stream</a:t>
            </a:r>
            <a:r>
              <a:rPr lang="en-US" dirty="0"/>
              <a:t> and then </a:t>
            </a:r>
            <a:r>
              <a:rPr lang="en-US" i="1" dirty="0"/>
              <a:t>play an alarm if the driver appears to be drowsy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6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scipy</a:t>
            </a:r>
            <a:r>
              <a:rPr lang="en-US" dirty="0"/>
              <a:t> – to compute the Euclidean distance between facial landmarks points in the eye aspect ratio calculation </a:t>
            </a:r>
          </a:p>
          <a:p>
            <a:endParaRPr lang="en-US" dirty="0"/>
          </a:p>
          <a:p>
            <a:r>
              <a:rPr lang="en-US" dirty="0" err="1"/>
              <a:t>imutils</a:t>
            </a:r>
            <a:r>
              <a:rPr lang="en-US" dirty="0"/>
              <a:t> - grab Indexes of facial landmark for left and right eye</a:t>
            </a:r>
          </a:p>
          <a:p>
            <a:endParaRPr lang="en-US" dirty="0"/>
          </a:p>
          <a:p>
            <a:r>
              <a:rPr lang="en-US" dirty="0" err="1"/>
              <a:t>dlib</a:t>
            </a:r>
            <a:r>
              <a:rPr lang="en-US" dirty="0"/>
              <a:t> – toolkit containing machine learning algorithms</a:t>
            </a:r>
          </a:p>
          <a:p>
            <a:pPr marL="0" indent="0">
              <a:buNone/>
            </a:pPr>
            <a:r>
              <a:rPr lang="en-US" dirty="0"/>
              <a:t>             and tools</a:t>
            </a:r>
          </a:p>
        </p:txBody>
      </p:sp>
    </p:spTree>
    <p:extLst>
      <p:ext uri="{BB962C8B-B14F-4D97-AF65-F5344CB8AC3E}">
        <p14:creationId xmlns:p14="http://schemas.microsoft.com/office/powerpoint/2010/main" val="14628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cv2- </a:t>
            </a:r>
            <a:r>
              <a:rPr lang="en-US" dirty="0" err="1"/>
              <a:t>opencv</a:t>
            </a:r>
            <a:r>
              <a:rPr lang="en-US" dirty="0"/>
              <a:t> array structures are converted to and 	  from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 err="1"/>
              <a:t>playsound</a:t>
            </a:r>
            <a:r>
              <a:rPr lang="en-US" dirty="0"/>
              <a:t>-  to play an alarm when required conditions are met</a:t>
            </a:r>
          </a:p>
          <a:p>
            <a:endParaRPr lang="en-US" dirty="0"/>
          </a:p>
          <a:p>
            <a:r>
              <a:rPr lang="en-US" dirty="0"/>
              <a:t>(shape_predictor_68_face_landmarks.dat)- a pre-trained model on </a:t>
            </a:r>
            <a:r>
              <a:rPr lang="en-US" dirty="0" err="1"/>
              <a:t>iBUG</a:t>
            </a:r>
            <a:r>
              <a:rPr lang="en-US" dirty="0"/>
              <a:t> 300-W dataset</a:t>
            </a:r>
          </a:p>
          <a:p>
            <a:pPr marL="0" indent="0">
              <a:buNone/>
            </a:pPr>
            <a:r>
              <a:rPr lang="en-US" dirty="0"/>
              <a:t>   detecting 68 face landmarks </a:t>
            </a:r>
          </a:p>
        </p:txBody>
      </p:sp>
    </p:spTree>
    <p:extLst>
      <p:ext uri="{BB962C8B-B14F-4D97-AF65-F5344CB8AC3E}">
        <p14:creationId xmlns:p14="http://schemas.microsoft.com/office/powerpoint/2010/main" val="3651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Calculate eye aspect ratio(EAR)</a:t>
            </a:r>
          </a:p>
          <a:p>
            <a:endParaRPr lang="en-US" dirty="0"/>
          </a:p>
          <a:p>
            <a:r>
              <a:rPr lang="en-US" dirty="0"/>
              <a:t>Calculate mouth aspect ratio(MAR)</a:t>
            </a:r>
          </a:p>
          <a:p>
            <a:endParaRPr lang="en-US" dirty="0"/>
          </a:p>
          <a:p>
            <a:r>
              <a:rPr lang="en-US" dirty="0"/>
              <a:t>Alert= Blinks&gt;10 or yawn&gt;2 in a 60 sec span</a:t>
            </a:r>
          </a:p>
          <a:p>
            <a:endParaRPr lang="en-US" dirty="0"/>
          </a:p>
          <a:p>
            <a:r>
              <a:rPr lang="en-US" dirty="0"/>
              <a:t>Sleeping driver = when EAR is less than the specifies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eye aspect ratio(EAR)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200" i="1" dirty="0" err="1"/>
              <a:t>def</a:t>
            </a:r>
            <a:r>
              <a:rPr lang="en-US" sz="3200" i="1" dirty="0"/>
              <a:t> </a:t>
            </a:r>
            <a:r>
              <a:rPr lang="en-US" sz="3200" i="1" dirty="0" err="1"/>
              <a:t>eye_aspect_ratio</a:t>
            </a:r>
            <a:r>
              <a:rPr lang="en-US" sz="3200" i="1" dirty="0"/>
              <a:t>(eye):</a:t>
            </a:r>
          </a:p>
          <a:p>
            <a:pPr marL="0" indent="0">
              <a:buNone/>
            </a:pPr>
            <a:r>
              <a:rPr lang="en-US" sz="3200" i="1" dirty="0"/>
              <a:t>    A = </a:t>
            </a:r>
            <a:r>
              <a:rPr lang="en-US" sz="3200" i="1" dirty="0" err="1"/>
              <a:t>dist.euclidean</a:t>
            </a:r>
            <a:r>
              <a:rPr lang="en-US" sz="3200" i="1" dirty="0"/>
              <a:t>(eye[1], eye[5])</a:t>
            </a:r>
          </a:p>
          <a:p>
            <a:pPr marL="0" indent="0">
              <a:buNone/>
            </a:pPr>
            <a:r>
              <a:rPr lang="en-US" sz="3200" i="1" dirty="0"/>
              <a:t>    B = </a:t>
            </a:r>
            <a:r>
              <a:rPr lang="en-US" sz="3200" i="1" dirty="0" err="1"/>
              <a:t>dist.euclidean</a:t>
            </a:r>
            <a:r>
              <a:rPr lang="en-US" sz="3200" i="1" dirty="0"/>
              <a:t>(eye[2], eye[4])</a:t>
            </a:r>
          </a:p>
          <a:p>
            <a:pPr marL="0" indent="0">
              <a:buNone/>
            </a:pPr>
            <a:r>
              <a:rPr lang="en-US" sz="3200" i="1" dirty="0"/>
              <a:t>    C = </a:t>
            </a:r>
            <a:r>
              <a:rPr lang="en-US" sz="3200" i="1" dirty="0" err="1"/>
              <a:t>dist.euclidean</a:t>
            </a:r>
            <a:r>
              <a:rPr lang="en-US" sz="3200" i="1" dirty="0"/>
              <a:t>(eye[0], eye[3])</a:t>
            </a:r>
          </a:p>
          <a:p>
            <a:pPr marL="0" indent="0">
              <a:buNone/>
            </a:pPr>
            <a:r>
              <a:rPr lang="en-US" sz="3200" i="1" dirty="0"/>
              <a:t>    return (A + B) / (2.0 * C)</a:t>
            </a:r>
          </a:p>
        </p:txBody>
      </p:sp>
    </p:spTree>
    <p:extLst>
      <p:ext uri="{BB962C8B-B14F-4D97-AF65-F5344CB8AC3E}">
        <p14:creationId xmlns:p14="http://schemas.microsoft.com/office/powerpoint/2010/main" val="128831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mouth aspect ratio(MAR)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err="1"/>
              <a:t>def</a:t>
            </a:r>
            <a:r>
              <a:rPr lang="en-US" sz="3200" i="1" dirty="0"/>
              <a:t> </a:t>
            </a:r>
            <a:r>
              <a:rPr lang="en-US" sz="3200" i="1" dirty="0" err="1"/>
              <a:t>mouth_aspect_ratio</a:t>
            </a:r>
            <a:r>
              <a:rPr lang="en-US" sz="3200" i="1" dirty="0"/>
              <a:t>(mouth):</a:t>
            </a:r>
          </a:p>
          <a:p>
            <a:pPr marL="0" indent="0">
              <a:buNone/>
            </a:pPr>
            <a:r>
              <a:rPr lang="en-US" sz="3200" i="1" dirty="0"/>
              <a:t>    A = </a:t>
            </a:r>
            <a:r>
              <a:rPr lang="en-US" sz="3200" i="1" dirty="0" err="1"/>
              <a:t>dist.euclidean</a:t>
            </a:r>
            <a:r>
              <a:rPr lang="en-US" sz="3200" i="1" dirty="0"/>
              <a:t>(mouth[5], mouth[8])</a:t>
            </a:r>
          </a:p>
          <a:p>
            <a:pPr marL="0" indent="0">
              <a:buNone/>
            </a:pPr>
            <a:r>
              <a:rPr lang="en-US" sz="3200" i="1" dirty="0"/>
              <a:t>    B = </a:t>
            </a:r>
            <a:r>
              <a:rPr lang="en-US" sz="3200" i="1" dirty="0" err="1"/>
              <a:t>dist.euclidean</a:t>
            </a:r>
            <a:r>
              <a:rPr lang="en-US" sz="3200" i="1" dirty="0"/>
              <a:t>(mouth[1], mouth[11])	</a:t>
            </a:r>
          </a:p>
          <a:p>
            <a:pPr marL="0" indent="0">
              <a:buNone/>
            </a:pPr>
            <a:r>
              <a:rPr lang="en-US" sz="3200" i="1" dirty="0"/>
              <a:t>    C = </a:t>
            </a:r>
            <a:r>
              <a:rPr lang="en-US" sz="3200" i="1" dirty="0" err="1"/>
              <a:t>dist.euclidean</a:t>
            </a:r>
            <a:r>
              <a:rPr lang="en-US" sz="3200" i="1" dirty="0"/>
              <a:t>(mouth[0], mouth[6])</a:t>
            </a:r>
          </a:p>
          <a:p>
            <a:pPr marL="0" indent="0">
              <a:buNone/>
            </a:pPr>
            <a:r>
              <a:rPr lang="en-US" sz="3200" i="1" dirty="0"/>
              <a:t>	   return (A + B) / (2.0 * C) </a:t>
            </a:r>
          </a:p>
        </p:txBody>
      </p:sp>
    </p:spTree>
    <p:extLst>
      <p:ext uri="{BB962C8B-B14F-4D97-AF65-F5344CB8AC3E}">
        <p14:creationId xmlns:p14="http://schemas.microsoft.com/office/powerpoint/2010/main" val="419369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COUNTER_BLINK &gt; 10 or COUNTER_MOUTH &gt; 2:</a:t>
            </a:r>
          </a:p>
          <a:p>
            <a:pPr marL="0" indent="0">
              <a:buNone/>
            </a:pPr>
            <a:r>
              <a:rPr lang="en-US" i="1" dirty="0"/>
              <a:t>            cv2.putText(frame, "Alert!", (200, 60), cv2.FONT_HERSHEY_SIMPLEX, 0.7, (0, 0, 255), 2)</a:t>
            </a:r>
          </a:p>
          <a:p>
            <a:pPr marL="0" indent="0">
              <a:buNone/>
            </a:pPr>
            <a:r>
              <a:rPr lang="en-US" i="1" dirty="0"/>
              <a:t>            </a:t>
            </a:r>
            <a:r>
              <a:rPr lang="en-US" i="1" dirty="0" err="1"/>
              <a:t>playsound.playsound</a:t>
            </a:r>
            <a:r>
              <a:rPr lang="en-US" i="1" dirty="0"/>
              <a:t>('beep.mp3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0526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if COUNTER_FRAMES_EYE &gt;= EYE_AR_CONSEC_FRAMES:</a:t>
            </a:r>
          </a:p>
          <a:p>
            <a:pPr marL="0" indent="0">
              <a:buNone/>
            </a:pPr>
            <a:r>
              <a:rPr lang="en-US" i="1" dirty="0"/>
              <a:t>                cv2.putText(frame, "Sleeping Driver!", (200, 								30),</a:t>
            </a:r>
          </a:p>
          <a:p>
            <a:pPr marL="0" indent="0">
              <a:buNone/>
            </a:pPr>
            <a:r>
              <a:rPr lang="en-US" i="1" dirty="0"/>
              <a:t>                    cv2.FONT_HERSHEY_SIMPLEX, 0.7, (0, 						0, 255), 2)</a:t>
            </a:r>
          </a:p>
          <a:p>
            <a:pPr marL="0" indent="0">
              <a:buNone/>
            </a:pPr>
            <a:r>
              <a:rPr lang="en-US" i="1" dirty="0"/>
              <a:t>            </a:t>
            </a:r>
            <a:r>
              <a:rPr lang="en-US" i="1" dirty="0" err="1"/>
              <a:t>playsound.playsound</a:t>
            </a:r>
            <a:r>
              <a:rPr lang="en-US" i="1" dirty="0"/>
              <a:t>('beep.mp3')</a:t>
            </a:r>
          </a:p>
        </p:txBody>
      </p:sp>
    </p:spTree>
    <p:extLst>
      <p:ext uri="{BB962C8B-B14F-4D97-AF65-F5344CB8AC3E}">
        <p14:creationId xmlns:p14="http://schemas.microsoft.com/office/powerpoint/2010/main" val="172193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</TotalTime>
  <Words>291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PROJECT ON DROWSY DRIVER DETECTION IN PYTHON      by: Tanuja joshi     cse(d)     roll no: 22</vt:lpstr>
      <vt:lpstr>DESCRIPTION</vt:lpstr>
      <vt:lpstr>PACKAGES</vt:lpstr>
      <vt:lpstr>PowerPoint Presentation</vt:lpstr>
      <vt:lpstr>HOW IT WORKS ?</vt:lpstr>
      <vt:lpstr>Calculate eye aspect ratio(EAR)</vt:lpstr>
      <vt:lpstr>Calculate mouth aspect ratio(MAR)</vt:lpstr>
      <vt:lpstr>ALERT</vt:lpstr>
      <vt:lpstr>SLEEPING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DROWSY DRIVER DETECTION IN PYTHON      by: Tanuja joshi     cse(d)     roll no: 22</dc:title>
  <dc:creator>Dell</dc:creator>
  <cp:lastModifiedBy>Tanuja Joshi</cp:lastModifiedBy>
  <cp:revision>13</cp:revision>
  <dcterms:created xsi:type="dcterms:W3CDTF">2018-11-22T09:36:21Z</dcterms:created>
  <dcterms:modified xsi:type="dcterms:W3CDTF">2019-05-09T03:45:32Z</dcterms:modified>
</cp:coreProperties>
</file>