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257" r:id="rId3"/>
    <p:sldId id="258" r:id="rId4"/>
    <p:sldId id="319" r:id="rId5"/>
    <p:sldId id="320" r:id="rId6"/>
    <p:sldId id="321" r:id="rId7"/>
    <p:sldId id="322" r:id="rId8"/>
    <p:sldId id="259" r:id="rId9"/>
    <p:sldId id="260" r:id="rId10"/>
    <p:sldId id="261" r:id="rId11"/>
    <p:sldId id="323" r:id="rId12"/>
  </p:sldIdLst>
  <p:sldSz cx="9144000" cy="5143500" type="screen16x9"/>
  <p:notesSz cx="6858000" cy="9144000"/>
  <p:embeddedFontLst>
    <p:embeddedFont>
      <p:font typeface="Vidaloka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888CD5-51C2-44DF-8BE6-0F82D24525A2}">
  <a:tblStyle styleId="{AF888CD5-51C2-44DF-8BE6-0F82D2452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8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30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9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8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519694"/>
            <a:ext cx="9144000" cy="2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430555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 smtClean="0"/>
              <a:t>Жуков Артём Викторович</a:t>
            </a:r>
          </a:p>
          <a:p>
            <a:r>
              <a:rPr lang="ru-RU" u="sng" dirty="0" smtClean="0"/>
              <a:t>Студент </a:t>
            </a:r>
            <a:r>
              <a:rPr lang="ru-RU" u="sng" dirty="0"/>
              <a:t>4 курса группы ИСП.20А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00100" y="352425"/>
            <a:ext cx="9601200" cy="14859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1489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курсовым проектом разработано приложение в соответствии с этапами жизненного цикла программного продукта.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этапы работы: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системного проекта и назначение разработки;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программе: к функциональным характеристикам, к надёжности и безопасности, к составу и параметрам технических средств, к информационной и программной совместимости;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технического проекта: обоснование выбора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средств, проектирование модели данных;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Реализация: обоснование выбора средств разработки, руководства программиста и пользователя;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отладка программного продукта;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и средства защиты баз данных.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техническим проектом проанализирована предметная область создания строительной сметы.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предназначено для сотрудников: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 ЖК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Строитель;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Бухгатлер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519694"/>
            <a:ext cx="9144000" cy="2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430555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 smtClean="0"/>
              <a:t>Жуков Артём Викторович</a:t>
            </a:r>
          </a:p>
          <a:p>
            <a:r>
              <a:rPr lang="ru-RU" u="sng" dirty="0" smtClean="0"/>
              <a:t>Студент </a:t>
            </a:r>
            <a:r>
              <a:rPr lang="ru-RU" u="sng" dirty="0"/>
              <a:t>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3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6675" y="523875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57151" y="1152525"/>
            <a:ext cx="92011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«Строительная смета» предназначена для обобщения информации о стоимости услуг и материала потраченного на ремонт. Пользователями программы выступают строители</a:t>
            </a:r>
          </a:p>
          <a:p>
            <a:pPr marL="11430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бухгалтера. В базу данных вноситься заказчик с его проблемой. Затем постепенно заполняется список услуг и материалов потраченных на исправление проблемы затем происходить расчёт услуг и создается смета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642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dirty="0"/>
          </a:p>
        </p:txBody>
      </p:sp>
      <p:pic>
        <p:nvPicPr>
          <p:cNvPr id="29" name="Рисунок 28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330" y="946087"/>
            <a:ext cx="6417026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3" y="315167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IDEF0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088382" y="875983"/>
            <a:ext cx="6734921" cy="37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3" y="362792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51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3" y="305642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IDEF3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19130" y="946087"/>
            <a:ext cx="5873425" cy="3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1475" y="428625"/>
            <a:ext cx="9601200" cy="14859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0" y="712232"/>
            <a:ext cx="4341019" cy="21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выбран</a:t>
            </a:r>
          </a:p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Предприятие — единая платформа 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деятельности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кадрового, управленческого и финансового учета.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195762" y="814865"/>
            <a:ext cx="4767262" cy="3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190500" y="400050"/>
            <a:ext cx="7534275" cy="1485900"/>
          </a:xfrm>
        </p:spPr>
        <p:txBody>
          <a:bodyPr/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1" name="Объект 2"/>
          <p:cNvSpPr txBox="1">
            <a:spLocks/>
          </p:cNvSpPr>
          <p:nvPr/>
        </p:nvSpPr>
        <p:spPr>
          <a:xfrm>
            <a:off x="190500" y="1038225"/>
            <a:ext cx="8877300" cy="125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pPr algn="l"/>
            <a:endParaRPr lang="ru-RU" dirty="0"/>
          </a:p>
        </p:txBody>
      </p:sp>
      <p:pic>
        <p:nvPicPr>
          <p:cNvPr id="42" name="Рисунок 41"/>
          <p:cNvPicPr/>
          <p:nvPr/>
        </p:nvPicPr>
        <p:blipFill>
          <a:blip r:embed="rId3"/>
          <a:stretch>
            <a:fillRect/>
          </a:stretch>
        </p:blipFill>
        <p:spPr>
          <a:xfrm>
            <a:off x="466725" y="2200953"/>
            <a:ext cx="3562351" cy="600075"/>
          </a:xfrm>
          <a:prstGeom prst="rect">
            <a:avLst/>
          </a:prstGeom>
        </p:spPr>
      </p:pic>
      <p:pic>
        <p:nvPicPr>
          <p:cNvPr id="43" name="Рисунок 42"/>
          <p:cNvPicPr/>
          <p:nvPr/>
        </p:nvPicPr>
        <p:blipFill>
          <a:blip r:embed="rId4"/>
          <a:stretch>
            <a:fillRect/>
          </a:stretch>
        </p:blipFill>
        <p:spPr>
          <a:xfrm>
            <a:off x="466726" y="2965061"/>
            <a:ext cx="3562350" cy="597290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466725" y="3713696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неправильном способом получения областей в макете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Рисунок 44"/>
          <p:cNvPicPr/>
          <p:nvPr/>
        </p:nvPicPr>
        <p:blipFill>
          <a:blip r:embed="rId5"/>
          <a:stretch>
            <a:fillRect/>
          </a:stretch>
        </p:blipFill>
        <p:spPr>
          <a:xfrm>
            <a:off x="4352925" y="2200953"/>
            <a:ext cx="4581526" cy="597665"/>
          </a:xfrm>
          <a:prstGeom prst="rect">
            <a:avLst/>
          </a:prstGeom>
        </p:spPr>
      </p:pic>
      <p:pic>
        <p:nvPicPr>
          <p:cNvPr id="46" name="Рисунок 45"/>
          <p:cNvPicPr/>
          <p:nvPr/>
        </p:nvPicPr>
        <p:blipFill>
          <a:blip r:embed="rId6"/>
          <a:stretch>
            <a:fillRect/>
          </a:stretch>
        </p:blipFill>
        <p:spPr>
          <a:xfrm>
            <a:off x="4352925" y="2970746"/>
            <a:ext cx="4581526" cy="591605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4352925" y="3699736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неправильной ссылке на переменную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0500" y="400050"/>
            <a:ext cx="7534275" cy="1485900"/>
          </a:xfrm>
        </p:spPr>
        <p:txBody>
          <a:bodyPr/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38251"/>
            <a:ext cx="4181475" cy="2734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1238251"/>
            <a:ext cx="4295775" cy="2734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321</Words>
  <Application>Microsoft Office PowerPoint</Application>
  <PresentationFormat>Экран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Vidaloka</vt:lpstr>
      <vt:lpstr>Symbol</vt:lpstr>
      <vt:lpstr>Arial</vt:lpstr>
      <vt:lpstr>Calibri</vt:lpstr>
      <vt:lpstr>Montserrat</vt:lpstr>
      <vt:lpstr>Crimson Text</vt:lpstr>
      <vt:lpstr>Lato</vt:lpstr>
      <vt:lpstr>Times New Roman</vt:lpstr>
      <vt:lpstr>Minimalist Business Slides XL by Slidesgo</vt:lpstr>
      <vt:lpstr>Презентация PowerPoint</vt:lpstr>
      <vt:lpstr>Постановка задачи:</vt:lpstr>
      <vt:lpstr>Проектирование IDEF0</vt:lpstr>
      <vt:lpstr>Проектирование IDEF0</vt:lpstr>
      <vt:lpstr>Проектирование DFD</vt:lpstr>
      <vt:lpstr>Проектирование IDEF3</vt:lpstr>
      <vt:lpstr>Разработка: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Жуков</dc:creator>
  <cp:lastModifiedBy>Артём Жуков</cp:lastModifiedBy>
  <cp:revision>10</cp:revision>
  <dcterms:modified xsi:type="dcterms:W3CDTF">2024-02-04T21:12:07Z</dcterms:modified>
</cp:coreProperties>
</file>