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73" r:id="rId2"/>
    <p:sldId id="268" r:id="rId3"/>
    <p:sldId id="257" r:id="rId4"/>
    <p:sldId id="266" r:id="rId5"/>
    <p:sldId id="275" r:id="rId6"/>
    <p:sldId id="260" r:id="rId7"/>
    <p:sldId id="269" r:id="rId8"/>
    <p:sldId id="263" r:id="rId9"/>
    <p:sldId id="274" r:id="rId10"/>
    <p:sldId id="271" r:id="rId11"/>
    <p:sldId id="264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0184-DDF1-4449-ADCE-B29CFEFC3F1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854D-0C7E-463F-937F-F7CFAB89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3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854D-0C7E-463F-937F-F7CFAB89D6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2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0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21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h1c.store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299" y="1692825"/>
            <a:ext cx="8915399" cy="2262781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Разработка приложения в системе 1С:Предприятие для ведения документооборота организации ООО «Новый коммунальный стандарт»»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7766" y="4035796"/>
            <a:ext cx="4948844" cy="1771762"/>
          </a:xfrm>
        </p:spPr>
        <p:txBody>
          <a:bodyPr>
            <a:normAutofit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 Артём Викторович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208638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4" y="199904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85567" y="1639781"/>
            <a:ext cx="30691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стоимость разработки сайта для организации ООО «ЦА Максималист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продажи со склада товаров составит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51497,02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 затрачено: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трудочасов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658"/>
              </p:ext>
            </p:extLst>
          </p:nvPr>
        </p:nvGraphicFramePr>
        <p:xfrm>
          <a:off x="870728" y="1625649"/>
          <a:ext cx="6465165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01">
                  <a:extLst>
                    <a:ext uri="{9D8B030D-6E8A-4147-A177-3AD203B41FA5}">
                      <a16:colId xmlns:a16="http://schemas.microsoft.com/office/drawing/2014/main" val="2783626668"/>
                    </a:ext>
                  </a:extLst>
                </a:gridCol>
                <a:gridCol w="3028931">
                  <a:extLst>
                    <a:ext uri="{9D8B030D-6E8A-4147-A177-3AD203B41FA5}">
                      <a16:colId xmlns:a16="http://schemas.microsoft.com/office/drawing/2014/main" val="4074698947"/>
                    </a:ext>
                  </a:extLst>
                </a:gridCol>
                <a:gridCol w="3035133">
                  <a:extLst>
                    <a:ext uri="{9D8B030D-6E8A-4147-A177-3AD203B41FA5}">
                      <a16:colId xmlns:a16="http://schemas.microsoft.com/office/drawing/2014/main" val="1666481474"/>
                    </a:ext>
                  </a:extLst>
                </a:gridCol>
              </a:tblGrid>
              <a:tr h="579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 рублях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986079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оплаты труда (ФОТ)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11 700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5998592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Косвенные расходы (КР) 10% от ФОТ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4322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продажу (РП) (ФОТ + КР) * 10%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383853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себестоимость (ПС)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14 157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4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03097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504" y="1583987"/>
            <a:ext cx="10623108" cy="44840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дипломным проектом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прошедшее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этапы жизненного цикла разработки программного продукта.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разработано назначение разработки с описанием целей для которых создаётся программное обеспечение.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характеристикам. В этом пункте описаны требования к функциям, входящим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приложение,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надёжно,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характеристикам компьютера и какие приложения нужны для полного использования сайта.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проекта. В данном пункте описаны, преимущества выбора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-средства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Данный пункт содержит причины выбора средств разработки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 разработана для понимания как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сделано приложение.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 разработана для обучения пользователя как работать с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откладка. В данном пункте проведено тестирование на правильность результата функций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откладка.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299" y="1692825"/>
            <a:ext cx="8915399" cy="2262781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Разработка приложения в системе 1С:Предприятие для ведения документооборота организации ООО «Новый коммунальный стандарт»»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7766" y="4035796"/>
            <a:ext cx="4948844" cy="1771762"/>
          </a:xfrm>
        </p:spPr>
        <p:txBody>
          <a:bodyPr>
            <a:normAutofit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 Артём Викторович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420477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140" y="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046" y="1158307"/>
            <a:ext cx="6635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Постановка 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Руководство 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Тестирование 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Расчёт базовой себестоимости ПП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предназначена для проведения документооборота инженерам.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позволит инженерам быстро и удобно вести журнал записей о проведенных работах, плановых и не плановых проверках оборудования, а также о выполнении различных нормативов и стандартов безопасности. Таким образом, оно значительно упростит управление и контроль за состоянием инфраструктуры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дома.Эта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может быть так же полезна для начальства, которые считают зарплату инженерам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> </a:t>
            </a:r>
            <a:endParaRPr lang="ru-RU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1" y="-163674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2629180" y="6151156"/>
            <a:ext cx="2839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прецедентов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03838" y="1117216"/>
            <a:ext cx="33249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 действий — это блок-схема, показывающая, как одно действие ведет к другому. </a:t>
            </a:r>
          </a:p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прецедентов – это тип поведенческой диаграммы UML, который часто используется для анализа различных систем.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91" y="1117216"/>
            <a:ext cx="4109328" cy="46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0D3676-7BDB-CE0E-4217-790C386EBA4D}"/>
              </a:ext>
            </a:extLst>
          </p:cNvPr>
          <p:cNvSpPr txBox="1">
            <a:spLocks/>
          </p:cNvSpPr>
          <p:nvPr/>
        </p:nvSpPr>
        <p:spPr>
          <a:xfrm>
            <a:off x="1869441" y="-16367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78E3DB-D41B-CF20-34C0-9F6C1B22CB2D}"/>
              </a:ext>
            </a:extLst>
          </p:cNvPr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B03461-DF55-91F6-11BE-7404A9E5B153}"/>
              </a:ext>
            </a:extLst>
          </p:cNvPr>
          <p:cNvSpPr/>
          <p:nvPr/>
        </p:nvSpPr>
        <p:spPr>
          <a:xfrm>
            <a:off x="4844952" y="6241690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dirty="0"/>
              <a:t>Диаграмма действий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11" y="790470"/>
            <a:ext cx="4050576" cy="55045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20364" y="790470"/>
            <a:ext cx="4151269" cy="550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1155" y="3952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13933" y="1195754"/>
            <a:ext cx="34773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1C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 компании «1С», предназначенный для автоматизации деятельности на предприятии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1С:Предприятие» предназначено для автоматизации любого бизнес-процесса предприятия. Наиболее известны продукты по автоматизации бухгалтерского и управленческого учётов (включая начисление зарплаты и управление кадрами), экономической и организационной деятельности предприятия.</a:t>
            </a:r>
          </a:p>
          <a:p>
            <a:endParaRPr lang="ru-RU" dirty="0">
              <a:effectLst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54537" y="6134676"/>
            <a:ext cx="284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«Панель управления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1С:Б</a:t>
            </a:r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4" y="1195754"/>
            <a:ext cx="7602132" cy="41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760" y="102512"/>
            <a:ext cx="5706745" cy="128089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53189" y="295709"/>
            <a:ext cx="122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«Оплата»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61190" y="3407286"/>
            <a:ext cx="1413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«Зарплата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3655" y="4382307"/>
            <a:ext cx="2421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«Главная страница»</a:t>
            </a:r>
            <a:endParaRPr lang="ru-RU" sz="2000" dirty="0"/>
          </a:p>
        </p:txBody>
      </p:sp>
      <p:sp>
        <p:nvSpPr>
          <p:cNvPr id="16" name="Прямоугольник 15">
            <a:hlinkClick r:id="rId3"/>
          </p:cNvPr>
          <p:cNvSpPr/>
          <p:nvPr/>
        </p:nvSpPr>
        <p:spPr>
          <a:xfrm>
            <a:off x="2265055" y="5101581"/>
            <a:ext cx="2114923" cy="289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на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r="2386"/>
          <a:stretch/>
        </p:blipFill>
        <p:spPr>
          <a:xfrm>
            <a:off x="383485" y="1332947"/>
            <a:ext cx="5332753" cy="28897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752" y="695819"/>
            <a:ext cx="4460056" cy="2567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707" y="3807396"/>
            <a:ext cx="5016377" cy="26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900413" y="-110818"/>
            <a:ext cx="8911687" cy="1012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1137"/>
              </p:ext>
            </p:extLst>
          </p:nvPr>
        </p:nvGraphicFramePr>
        <p:xfrm>
          <a:off x="2582372" y="756135"/>
          <a:ext cx="7547767" cy="590933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49818">
                  <a:extLst>
                    <a:ext uri="{9D8B030D-6E8A-4147-A177-3AD203B41FA5}">
                      <a16:colId xmlns:a16="http://schemas.microsoft.com/office/drawing/2014/main" val="111592872"/>
                    </a:ext>
                  </a:extLst>
                </a:gridCol>
                <a:gridCol w="4597949">
                  <a:extLst>
                    <a:ext uri="{9D8B030D-6E8A-4147-A177-3AD203B41FA5}">
                      <a16:colId xmlns:a16="http://schemas.microsoft.com/office/drawing/2014/main" val="1925291115"/>
                    </a:ext>
                  </a:extLst>
                </a:gridCol>
              </a:tblGrid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Тестовый пример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#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991070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Приоритет тестирования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(Низкий/Средний/Высокий)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Средний.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010544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Заголовок/название теста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Отрицательное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096950"/>
                  </a:ext>
                </a:extLst>
              </a:tr>
              <a:tr h="770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Краткое изложение теста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должно осуществляться сохранение записи, в которой указано отрицательное значение премии менеджеру.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979420"/>
                  </a:ext>
                </a:extLst>
              </a:tr>
              <a:tr h="102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Этапы теста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 «Журнал записей», нажать на кнопку «Создать», ввести название сотрудника, клиента, задачу и отрицательную цену, после нажать на «Записать и закрыть».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975276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Жарков Александр , Морозова Елена,Чистка труб ,-5000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388594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не дает ввести знак «-».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930367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Знак «-» не ставится программой.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204119"/>
                  </a:ext>
                </a:extLst>
              </a:tr>
              <a:tr h="770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Предварительное условие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 должен существовать в справочнике «Клиенты» и Сотрудник в справочнике «Сотрудники»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671645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Постусловие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не была добавлена.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62649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Статус 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Зачет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Незачет)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Зачёт.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20527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Тестовый пример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#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52394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Приоритет тестирования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(Низкий/Средний/Высокий)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Средний</a:t>
                      </a:r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59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0521" y="1367584"/>
            <a:ext cx="11148753" cy="1250084"/>
          </a:xfrm>
        </p:spPr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9188" y="5127544"/>
            <a:ext cx="3463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«Ошибка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 запроса»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56316" y="5127544"/>
            <a:ext cx="596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«Добавление процедуры для обновления данных»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009055" y="220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 rotWithShape="1">
          <a:blip r:embed="rId3"/>
          <a:srcRect b="26151"/>
          <a:stretch/>
        </p:blipFill>
        <p:spPr bwMode="auto">
          <a:xfrm>
            <a:off x="1760207" y="2208080"/>
            <a:ext cx="3174365" cy="1383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725153" y="3640180"/>
            <a:ext cx="3244472" cy="1438293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 rotWithShape="1">
          <a:blip r:embed="rId5"/>
          <a:srcRect l="1598"/>
          <a:stretch/>
        </p:blipFill>
        <p:spPr>
          <a:xfrm>
            <a:off x="6981093" y="2573339"/>
            <a:ext cx="4097911" cy="20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Words>741</Words>
  <Application>Microsoft Office PowerPoint</Application>
  <PresentationFormat>Широкоэкранный</PresentationFormat>
  <Paragraphs>118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Times New Roman</vt:lpstr>
      <vt:lpstr>Тема Office</vt:lpstr>
      <vt:lpstr>ДП 09.02.07 ИСП.20А.13  Разработка приложения в системе 1С:Предприятие для ведения документооборота организации ООО «Новый коммунальный стандарт»» </vt:lpstr>
      <vt:lpstr>Оглавление</vt:lpstr>
      <vt:lpstr>Постановка задачи</vt:lpstr>
      <vt:lpstr>Этапы проектирование</vt:lpstr>
      <vt:lpstr>Презентация PowerPoint</vt:lpstr>
      <vt:lpstr>Руководство программиста  </vt:lpstr>
      <vt:lpstr>Руководство пользователя</vt:lpstr>
      <vt:lpstr>Презентация PowerPoint</vt:lpstr>
      <vt:lpstr>Презентация PowerPoint</vt:lpstr>
      <vt:lpstr>Экономика</vt:lpstr>
      <vt:lpstr>Заключение</vt:lpstr>
      <vt:lpstr>ДП 09.02.07 ИСП.20А.13  Разработка приложения в системе 1С:Предприятие для ведения документооборота организации ООО «Новый коммунальный стандарт»»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</dc:title>
  <dc:creator>Пользователь Windows</dc:creator>
  <cp:lastModifiedBy>Артём Жуков</cp:lastModifiedBy>
  <cp:revision>96</cp:revision>
  <dcterms:created xsi:type="dcterms:W3CDTF">2024-01-14T13:03:31Z</dcterms:created>
  <dcterms:modified xsi:type="dcterms:W3CDTF">2024-06-19T22:31:17Z</dcterms:modified>
</cp:coreProperties>
</file>