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A8D9-4347-49FE-A169-A3176B3487E7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72BD-7BE2-4953-87A7-03554079F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56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A8D9-4347-49FE-A169-A3176B3487E7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72BD-7BE2-4953-87A7-03554079F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34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A8D9-4347-49FE-A169-A3176B3487E7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72BD-7BE2-4953-87A7-03554079F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7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A8D9-4347-49FE-A169-A3176B3487E7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72BD-7BE2-4953-87A7-03554079F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35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A8D9-4347-49FE-A169-A3176B3487E7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72BD-7BE2-4953-87A7-03554079F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94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A8D9-4347-49FE-A169-A3176B3487E7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72BD-7BE2-4953-87A7-03554079F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48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A8D9-4347-49FE-A169-A3176B3487E7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72BD-7BE2-4953-87A7-03554079F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63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A8D9-4347-49FE-A169-A3176B3487E7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72BD-7BE2-4953-87A7-03554079F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9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A8D9-4347-49FE-A169-A3176B3487E7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72BD-7BE2-4953-87A7-03554079F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14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A8D9-4347-49FE-A169-A3176B3487E7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72BD-7BE2-4953-87A7-03554079F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65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A8D9-4347-49FE-A169-A3176B3487E7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72BD-7BE2-4953-87A7-03554079F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15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4A8D9-4347-49FE-A169-A3176B3487E7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672BD-7BE2-4953-87A7-03554079F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7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3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42519" y="2100649"/>
            <a:ext cx="73069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		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Итоговый проект</a:t>
            </a:r>
          </a:p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бизнес- процессов розничного магазина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4787" y="4605452"/>
            <a:ext cx="6815669" cy="1320802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курса группы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ИСП.20А</a:t>
            </a: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Жуков Артём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8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97"/>
            <a:ext cx="12192000" cy="6861397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295402" y="515407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данных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222" y="2743933"/>
            <a:ext cx="6832984" cy="26017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05538" y="2206080"/>
            <a:ext cx="150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 НФ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187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77" y="-180126"/>
            <a:ext cx="12192000" cy="7038126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295402" y="515407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данных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7935" y="1374011"/>
            <a:ext cx="150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2НФ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960" y="1435899"/>
            <a:ext cx="4505325" cy="504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90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77" y="-180126"/>
            <a:ext cx="12192000" cy="7038126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295402" y="515407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данных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00458" y="2514807"/>
            <a:ext cx="150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r>
              <a:rPr lang="ru-RU" dirty="0" smtClean="0"/>
              <a:t>НФ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524" y="3076208"/>
            <a:ext cx="6212198" cy="7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7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542"/>
            <a:ext cx="12192000" cy="7147541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295402" y="515407"/>
            <a:ext cx="9601196" cy="130386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реляционной модели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2667000" y="1175385"/>
            <a:ext cx="6838949" cy="450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2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541"/>
            <a:ext cx="12192000" cy="7147541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295402" y="-289542"/>
            <a:ext cx="9601196" cy="130386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на выборку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38E85-6B8E-5BE2-2F23-BC6A97F97BED}"/>
              </a:ext>
            </a:extLst>
          </p:cNvPr>
          <p:cNvSpPr txBox="1"/>
          <p:nvPr/>
        </p:nvSpPr>
        <p:spPr>
          <a:xfrm>
            <a:off x="2527300" y="1014325"/>
            <a:ext cx="7137400" cy="1533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Товар.Название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Вид.*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INNER JOIN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Товар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Вид.Код_вида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Товар.Код_вида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3781425" y="2929572"/>
            <a:ext cx="4629150" cy="263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80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541"/>
            <a:ext cx="12192000" cy="7147541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295402" y="-289542"/>
            <a:ext cx="9601196" cy="130386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с параметром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38E85-6B8E-5BE2-2F23-BC6A97F97BED}"/>
              </a:ext>
            </a:extLst>
          </p:cNvPr>
          <p:cNvSpPr txBox="1"/>
          <p:nvPr/>
        </p:nvSpPr>
        <p:spPr>
          <a:xfrm>
            <a:off x="2527300" y="1014325"/>
            <a:ext cx="7137400" cy="1902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Товар.Название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Товар.Цена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Товар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(((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Товар.Название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)=[На какой товар хотите посмотреть цену?]));</a:t>
            </a:r>
          </a:p>
          <a:p>
            <a:pPr marL="457200" algn="just">
              <a:lnSpc>
                <a:spcPct val="115000"/>
              </a:lnSpc>
            </a:pP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3781425" y="2929572"/>
            <a:ext cx="4629150" cy="263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7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541"/>
            <a:ext cx="12192000" cy="7147541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295402" y="-289542"/>
            <a:ext cx="9601196" cy="130386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на добавление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38E85-6B8E-5BE2-2F23-BC6A97F97BED}"/>
              </a:ext>
            </a:extLst>
          </p:cNvPr>
          <p:cNvSpPr txBox="1"/>
          <p:nvPr/>
        </p:nvSpPr>
        <p:spPr>
          <a:xfrm>
            <a:off x="2527300" y="1014325"/>
            <a:ext cx="7137400" cy="1902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Администратор (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Телефон )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[Введите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AS [Выражение 1], [Введите номер телефона] AS [Выражение 2]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Администратор;</a:t>
            </a:r>
          </a:p>
          <a:p>
            <a:pPr marL="457200" algn="just">
              <a:lnSpc>
                <a:spcPct val="115000"/>
              </a:lnSpc>
            </a:pP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3781425" y="2929572"/>
            <a:ext cx="4629150" cy="263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37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541"/>
            <a:ext cx="12192000" cy="7147541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295402" y="-289542"/>
            <a:ext cx="9601196" cy="130386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на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38E85-6B8E-5BE2-2F23-BC6A97F97BED}"/>
              </a:ext>
            </a:extLst>
          </p:cNvPr>
          <p:cNvSpPr txBox="1"/>
          <p:nvPr/>
        </p:nvSpPr>
        <p:spPr>
          <a:xfrm>
            <a:off x="2527300" y="1014325"/>
            <a:ext cx="7137400" cy="1902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Администратор (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Телефон )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[Введите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AS [Выражение 1], [Введите номер телефона] AS [Выражение 2]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Администратор;</a:t>
            </a:r>
          </a:p>
          <a:p>
            <a:pPr marL="457200" algn="just">
              <a:lnSpc>
                <a:spcPct val="115000"/>
              </a:lnSpc>
            </a:pP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3781425" y="2929572"/>
            <a:ext cx="4629150" cy="263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5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97"/>
            <a:ext cx="12192000" cy="6861397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295402" y="385713"/>
            <a:ext cx="9601196" cy="130386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технология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(диаграмма-прецедентов) по варианту</a:t>
            </a:r>
            <a:endParaRPr lang="ru-RU" sz="3200" dirty="0"/>
          </a:p>
        </p:txBody>
      </p:sp>
      <p:pic>
        <p:nvPicPr>
          <p:cNvPr id="10" name="Рисунок 9" descr="C:\Users\User\AppData\Local\Microsoft\Windows\INetCache\Content.Word\12321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502" y="1948887"/>
            <a:ext cx="5754996" cy="4249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571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97"/>
            <a:ext cx="12192000" cy="6861397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295402" y="385713"/>
            <a:ext cx="9601196" cy="130386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технология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(диаграмма-прецедентов), по которой разработана БД</a:t>
            </a:r>
            <a:endParaRPr lang="ru-RU" sz="3200" dirty="0"/>
          </a:p>
        </p:txBody>
      </p:sp>
      <p:pic>
        <p:nvPicPr>
          <p:cNvPr id="6" name="Рисунок 5" descr="глы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25" y="2014855"/>
            <a:ext cx="4146550" cy="2828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038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97"/>
            <a:ext cx="12192000" cy="6861397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95402" y="515407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диаграмма</a:t>
            </a:r>
            <a:endParaRPr lang="ru-RU" sz="3200" dirty="0"/>
          </a:p>
        </p:txBody>
      </p:sp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1" y="1895475"/>
            <a:ext cx="6081394" cy="4248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466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97"/>
            <a:ext cx="12192000" cy="6861397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295402" y="347265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Структурный анализ</a:t>
            </a:r>
            <a:endParaRPr lang="ru-RU" sz="3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087" y="1655804"/>
            <a:ext cx="5239264" cy="501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0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397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95402" y="973894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  <a:endParaRPr lang="ru-RU" sz="3200" dirty="0"/>
          </a:p>
        </p:txBody>
      </p:sp>
      <p:pic>
        <p:nvPicPr>
          <p:cNvPr id="7" name="Рисунок 6" descr="idef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022" y="2508420"/>
            <a:ext cx="4431956" cy="34063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9630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97"/>
            <a:ext cx="12192000" cy="6861397"/>
          </a:xfrm>
          <a:prstGeom prst="rect">
            <a:avLst/>
          </a:prstGeom>
        </p:spPr>
      </p:pic>
      <p:pic>
        <p:nvPicPr>
          <p:cNvPr id="1027" name="Picture 3" descr="idef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4" y="1623960"/>
            <a:ext cx="5937250" cy="417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277895" y="158348"/>
            <a:ext cx="9636209" cy="1303867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(детализация)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0784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97"/>
            <a:ext cx="12192000" cy="6861397"/>
          </a:xfrm>
          <a:prstGeom prst="rect">
            <a:avLst/>
          </a:prstGeom>
        </p:spPr>
      </p:pic>
      <p:pic>
        <p:nvPicPr>
          <p:cNvPr id="6" name="Рисунок 5" descr="12123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422" y="2399553"/>
            <a:ext cx="4923155" cy="205549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295402" y="515407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Хранилище данных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82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97"/>
            <a:ext cx="12192000" cy="6861397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295402" y="515407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данных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222" y="2743933"/>
            <a:ext cx="6832984" cy="26017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05538" y="2206080"/>
            <a:ext cx="150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 НФ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49848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191</Words>
  <Application>Microsoft Office PowerPoint</Application>
  <PresentationFormat>Широкоэкранный</PresentationFormat>
  <Paragraphs>36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CASE – технология UML (диаграмма-прецедентов) по варианту</vt:lpstr>
      <vt:lpstr>CASE – технология UML (диаграмма-прецедентов), по которой разработана БД</vt:lpstr>
      <vt:lpstr>ER – диаграмма</vt:lpstr>
      <vt:lpstr>Структурный анализ</vt:lpstr>
      <vt:lpstr>Контекстная диаграмма</vt:lpstr>
      <vt:lpstr>Декомпозиция (детализация)</vt:lpstr>
      <vt:lpstr>Хранилище данных </vt:lpstr>
      <vt:lpstr>Нормализация данных </vt:lpstr>
      <vt:lpstr>Нормализация данных </vt:lpstr>
      <vt:lpstr>Нормализация данных </vt:lpstr>
      <vt:lpstr>Нормализация данных </vt:lpstr>
      <vt:lpstr>Схема реляционной модели  </vt:lpstr>
      <vt:lpstr> Запрос на выборку </vt:lpstr>
      <vt:lpstr> Запрос с параметром </vt:lpstr>
      <vt:lpstr> Запрос на добавление </vt:lpstr>
      <vt:lpstr> Запрос на обновление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tRig3</dc:creator>
  <cp:lastModifiedBy>tRig3</cp:lastModifiedBy>
  <cp:revision>10</cp:revision>
  <dcterms:created xsi:type="dcterms:W3CDTF">2022-06-03T19:10:22Z</dcterms:created>
  <dcterms:modified xsi:type="dcterms:W3CDTF">2022-06-03T20:50:23Z</dcterms:modified>
</cp:coreProperties>
</file>