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4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4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8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A8D9-4347-49FE-A169-A3176B3487E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519" y="2100649"/>
            <a:ext cx="7306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	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 процессов розничного магазина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787" y="4605452"/>
            <a:ext cx="6815669" cy="132080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ИСП.20А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22" y="2743933"/>
            <a:ext cx="6832984" cy="2601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538" y="2206080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НФ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8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-180126"/>
            <a:ext cx="12192000" cy="703812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7935" y="1374011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2НФ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60" y="1435899"/>
            <a:ext cx="4505325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-180126"/>
            <a:ext cx="12192000" cy="703812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0458" y="2514807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НФ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24" y="3076208"/>
            <a:ext cx="6212198" cy="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7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2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реляционной модели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1175385"/>
            <a:ext cx="6838949" cy="45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выборку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53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Вид.*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Вид.Код_вида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Товар.Код_вида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с параметром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90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Товар.Цена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Товар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(((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)=[На какой товар хотите посмотреть цену?]));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7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добавление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90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Администратор (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Телефон 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[Введите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AS [Выражение 1], [Введите номер телефона] AS [Выражение 2]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Администратор;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60" y="3284229"/>
            <a:ext cx="4198480" cy="18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обновление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299" y="956129"/>
            <a:ext cx="7137400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Администратор SET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Администратор.Телефон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[Введите новый номер телефона]</a:t>
            </a:r>
          </a:p>
          <a:p>
            <a:pPr marL="457200" algn="just">
              <a:lnSpc>
                <a:spcPct val="115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(((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Администратор.Фио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)=[Кому хотите поменять номер телефона]));</a:t>
            </a:r>
          </a:p>
          <a:p>
            <a:pPr marL="457200" algn="just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14" y="3335561"/>
            <a:ext cx="4035371" cy="17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95402" y="241904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удаление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021" y="4183623"/>
            <a:ext cx="4490273" cy="1975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E2E594-A818-6DD0-6F57-020613758124}"/>
              </a:ext>
            </a:extLst>
          </p:cNvPr>
          <p:cNvSpPr txBox="1"/>
          <p:nvPr/>
        </p:nvSpPr>
        <p:spPr>
          <a:xfrm>
            <a:off x="2824315" y="1787675"/>
            <a:ext cx="6230755" cy="212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Товар.Название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Товар</a:t>
            </a:r>
          </a:p>
          <a:p>
            <a:pPr marL="457200" algn="just">
              <a:lnSpc>
                <a:spcPct val="115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(((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Товар.Название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)=[Какой товар хотите удалить?]));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8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95402" y="241904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Перекрёстный запрос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E594-A818-6DD0-6F57-020613758124}"/>
              </a:ext>
            </a:extLst>
          </p:cNvPr>
          <p:cNvSpPr txBox="1"/>
          <p:nvPr/>
        </p:nvSpPr>
        <p:spPr>
          <a:xfrm>
            <a:off x="2980622" y="1446360"/>
            <a:ext cx="6230755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First([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 товара].Название)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[First-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Название]</a:t>
            </a:r>
          </a:p>
          <a:p>
            <a:pPr marL="457200"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[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 товара].Вид</a:t>
            </a:r>
          </a:p>
          <a:p>
            <a:pPr marL="457200"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[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 товара], [Отдел товара]</a:t>
            </a:r>
          </a:p>
          <a:p>
            <a:pPr marL="457200"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[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 товара].Вид</a:t>
            </a:r>
          </a:p>
          <a:p>
            <a:pPr marL="457200"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PIVOT [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товара].[Название отдела];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46" y="4695979"/>
            <a:ext cx="5432508" cy="15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85713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варианту</a:t>
            </a:r>
            <a:endParaRPr lang="ru-RU" sz="3200" dirty="0"/>
          </a:p>
        </p:txBody>
      </p:sp>
      <p:pic>
        <p:nvPicPr>
          <p:cNvPr id="10" name="Рисунок 9" descr="C:\Users\User\AppData\Local\Microsoft\Windows\INetCache\Content.Word\1232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02" y="1948887"/>
            <a:ext cx="5754996" cy="424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7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85713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(диаграмма-прецедентов), по которой разработана БД</a:t>
            </a:r>
            <a:endParaRPr lang="ru-RU" sz="3200" dirty="0"/>
          </a:p>
        </p:txBody>
      </p:sp>
      <p:pic>
        <p:nvPicPr>
          <p:cNvPr id="6" name="Рисунок 5" descr="гл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014855"/>
            <a:ext cx="4146550" cy="282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3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</a:t>
            </a:r>
            <a:endParaRPr lang="ru-RU" sz="32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1895475"/>
            <a:ext cx="6081394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6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4726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анализ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87" y="1655804"/>
            <a:ext cx="5239264" cy="5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397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95402" y="97389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  <a:endParaRPr lang="ru-RU" sz="3200" dirty="0"/>
          </a:p>
        </p:txBody>
      </p:sp>
      <p:pic>
        <p:nvPicPr>
          <p:cNvPr id="7" name="Рисунок 6" descr="ide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22" y="2508420"/>
            <a:ext cx="4431956" cy="340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63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pic>
        <p:nvPicPr>
          <p:cNvPr id="1027" name="Picture 3" descr="ide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1623960"/>
            <a:ext cx="593725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77895" y="158348"/>
            <a:ext cx="9636209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(детализация)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8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pic>
        <p:nvPicPr>
          <p:cNvPr id="6" name="Рисунок 5" descr="1212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22" y="2399553"/>
            <a:ext cx="4923155" cy="20554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22" y="2743933"/>
            <a:ext cx="6832984" cy="2601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538" y="2206080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НФ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984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246</Words>
  <Application>Microsoft Office PowerPoint</Application>
  <PresentationFormat>Широкоэкранный</PresentationFormat>
  <Paragraphs>45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CASE – технология UML (диаграмма-прецедентов) по варианту</vt:lpstr>
      <vt:lpstr>CASE – технология UML (диаграмма-прецедентов), по которой разработана БД</vt:lpstr>
      <vt:lpstr>ER – диаграмма</vt:lpstr>
      <vt:lpstr>Структурный анализ</vt:lpstr>
      <vt:lpstr>Контекстная диаграмма</vt:lpstr>
      <vt:lpstr>Декомпозиция (детализация)</vt:lpstr>
      <vt:lpstr>Хранилище данных </vt:lpstr>
      <vt:lpstr>Нормализация данных </vt:lpstr>
      <vt:lpstr>Нормализация данных </vt:lpstr>
      <vt:lpstr>Нормализация данных </vt:lpstr>
      <vt:lpstr>Нормализация данных </vt:lpstr>
      <vt:lpstr>Схема реляционной модели  </vt:lpstr>
      <vt:lpstr> Запрос на выборку </vt:lpstr>
      <vt:lpstr> Запрос с параметром </vt:lpstr>
      <vt:lpstr> Запрос на добавление </vt:lpstr>
      <vt:lpstr> Запрос на обновление </vt:lpstr>
      <vt:lpstr> Запрос на удаление </vt:lpstr>
      <vt:lpstr> Перекрёстный запрос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tRig3</dc:creator>
  <cp:lastModifiedBy>tRig3</cp:lastModifiedBy>
  <cp:revision>13</cp:revision>
  <dcterms:created xsi:type="dcterms:W3CDTF">2022-06-03T19:10:22Z</dcterms:created>
  <dcterms:modified xsi:type="dcterms:W3CDTF">2022-06-07T20:35:03Z</dcterms:modified>
</cp:coreProperties>
</file>