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5C44-F3C5-4834-BCCE-8BB6E1282357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C511-4F0F-4917-8DD0-177BCB1FC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4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4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6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1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1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C79D-35C1-4FF9-9355-A5277E220AB8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6EFB-6DB6-4E9E-8D37-C14D7E3DD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7898" y="806335"/>
            <a:ext cx="59020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регулирование деятельности СМИ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167" y="5767654"/>
            <a:ext cx="59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Жуков А.В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4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833" y="2152996"/>
            <a:ext cx="647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6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335" y="781396"/>
            <a:ext cx="5394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Сре́дства ма́ссовой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информа́ции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(аббревиатура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отличие от 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 ма́ссовой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коммуника́ции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СМК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совокупность органов публичной передачи информации с помощью технических средств; до сих пор более употребительное в русском языке (по сравнению с термином «средства массовой коммуникации») обозначение средств повседневной практики сбора, обработки и распространения сообщений массовым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аудиториям.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6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39" y="365125"/>
            <a:ext cx="63232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нормативно-правовые акты, регулирующие деятельность СМИ, включают Конституцию РФ, Федеральный закон "О СМИ" и Федеральный закон "О защите журналистов".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Конституция РФ является основным законом страны и гарантирует свободу слова и выражения мнения. В соответствии с Конституцией, каждый имеет право на свободу передвижения информации, поиск, получение, передачу, производство и распространение информации любым законным способом. Ограничения связаны только с защитой прав и интересов других лиц, соблюдением конституционного строя, обороны страны, обеспечением безопасности государства, общественным и моральным нормам.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"О СМИ" регулирует деятельность средств массовой информации, их создание, регистрацию, выпуск, распространение и надзор. Закон устанавливает основные принципы журналистики, правовой статус СМИ и обязанности их сотрудников. В рамках закона, СМИ должны действовать с соблюдением законодательства, уважать права и свободы граждан, не нарушать публичный порядок и интересы общества.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"О защите журналистов" направлен на обеспечение безопасности и прав журналистов. Закон предусматривает ответственность за преследование, физическую и психологическую жестокость,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обзывательство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угрозы журналистам. Также закон устанавливает меры предоставления правовой помощи журналистам, их защиту в случае преследований и других опасностей, предоставление информации в конфиденциальном порядке.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нормативно-правовые акты являются основой для деятельности СМИ и защиты интересов журналистов в России, гарантируя свободу слова, соблюдение законодательства и обеспечение безопасности при осуществлении своей профессиональной деятельности.</a:t>
            </a:r>
          </a:p>
          <a:p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258901"/>
            <a:ext cx="66252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Основные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законодательства о СМИ являются основополагающими принципами, которые регулируют деятельность СМИ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государстве. Они призваны обеспечить свободу слова, защиту прав журналистов и гарантировать равные условия для всех СМИ перед законом.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 слова, как один из основных принципов, заключается в том, что граждане имеют право свободно и независимо выражать свои мысли, мнения и взгляды через СМИ. Законодательство о СМИ обязывает государство защищать и поддерживать это право, предоставляя журналистам и СМИ возможность свободной деятельности и распространения информации.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Равенство всех СМИ перед законом означает, что каждое СМИ, независимо от его величины, владельца или политической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аффилиации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имеет право на равные условия работы и защиту своих прав. Законодательство устанавливает рамки для всех СМИ, чтобы предотвратить любую дискриминацию или неправомерное вмешательство со стороны государства или других структур.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Право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участие в общественных обсуждениях предоставляет журналистам и СМИ возможность активного участия в общественных процессах и формирования общественного мнения. Законодательство гарантирует свободный доступ к источникам информации,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справедливость в передаче информации, и поддерживает общественное обсуждение.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прав и законных интересов журналистов в законодательстве о СМИ обеспечивает гарантии и защиту журналистам при осуществлении их профессиональной деятельности. Это может включать защиту от преследования, преследования и необоснованных ограничений со стороны государственных органов, а также обязательное освещение и расследование случаев нарушений прав журналистов.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эти основные принципы законодательства о СМИ имеют целью обеспечить свободу слова, демократию, гражданское общество и защитить права и интересы журналистов. Они являются важными инструментами, необходимыми для развития свободных и независимых СМИ в государстве.</a:t>
            </a:r>
          </a:p>
        </p:txBody>
      </p:sp>
    </p:spTree>
    <p:extLst>
      <p:ext uri="{BB962C8B-B14F-4D97-AF65-F5344CB8AC3E}">
        <p14:creationId xmlns:p14="http://schemas.microsoft.com/office/powerpoint/2010/main" val="15497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84333"/>
            <a:ext cx="681643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виды СМИ включают печатные издания, радио, телевидение, интернет- и онлайн-издания, а также социальные сети.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Печатные издания — это СМИ, которые распространяются путем печати на бумажных носителях. Это могут быть газеты, журналы, брошюры, книги и другие печатные материалы. За многие годы печатные издания стали одним из ключевых источников новостей и информации для многих людей.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 является одним из старейших средств массовой информации. Оно использует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аудиоформат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новостей, музыки, развлекательных программ и других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контентов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Телевидение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еще один мощный инструмент СМИ. Оно использует аудио и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видеоформаты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новостей, фильмов, сериалов, спортивных событий, документальных программ и многого другого. 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онлайн-издания возникли с развитием сети Интернет и компьютерных технологий. Они представляют собой электронные версии печатных изданий, радио- и телевещания. Интернет-СМИ позволяют пользователям получать новости, информацию и различные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контенты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режиме реального времени, а также комментировать и обсуждать их.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Социальные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стали одной из самых популярных платформ для обмена информацией и коммуникации в современном мире. Они позволяют пользователям создавать персональные страницы или профили, размещать новости, фотографии, видео, а также общаться с другими пользователями через комментарии и приватные сообщения. Социальные сети стали неотъемлемой частью медиа-ландшафта, где люди получают доступ к самой разнообразной информации и контенту через своих друзей, группы и публичные страницы.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Все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виды СМИ играют важную роль в нашей жизни. Они предоставляют возможность получения разнообразной информации, новостей, развлечений и общения в режиме реального времени. Каждый вид СМИ имеет свои преимущества и ограничения, и часто они взаимодействуют друг с другом, чтобы обеспечить максимальный охват аудитории и доступ к информации в различных форматах.</a:t>
            </a:r>
          </a:p>
          <a:p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4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2438" y="365125"/>
            <a:ext cx="673700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журналистов и СМИ являются важной составляющей демократического общества. Они включают в себя достоверность и объективность информации, соблюдение этики профессии, а также защиту прав и свобод граждан.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очередь, журналисты и СМИ должны предоставлять достоверную информацию своим читателям, слушателям или зрителям. В современном информационном обществе, где множество источников информации, качество и точность являются ключевыми принципами журналистской работы. Журналисты должны быть объективными и неуклонно придерживаться правды при передаче информации. Они не должны искажать факты, не допускать умышленного искажения событий или фаворитизма при написании статьи или проведении репортажа.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этических норм также является неотъемлемой частью работы журналистов и СМИ. Независимый журналист должен всегда придерживаться высоких стандартов профессиональной этики. Это включает в себя уважение к приватной жизни людей, защиту их чести и достоинства, а также соблюдение конфиденциальности источников информации. Журналисты не должны проводить дискриминацию по расовым, половым или социальным признакам и нести ответственность за свои публичные высказывания.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одним важным аспектом работы журналистов и СМИ является защита прав и свобод граждан. Они должны играть роль "четвертой власти" и контролировать действия государства, предоставляя гражданам информацию о различных вопросах общественной жизни и политике. СМИ должны иметь право на свободу слова и информации, чтобы независимо сообщать о событиях в обществе и быть органами общественного контроля.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вместе с правами и свободами, журналисты и СМИ также несут ответственность за свои действия. Они должны быть готовы отвечать за свои слова и их последствия в судебных и других юридических инстанциях. Журналисты не должны искажать факты или намеренно порочить репутацию человека или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9754" y="149682"/>
            <a:ext cx="7780711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Компетентность регулирующих органов, таких как Федеральная служба по надзору в сфере связи, информационных технологий и массовых коммуникаций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Роскомнадзор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судебные и правоохранительные органы, является крайне важной для обеспечения правильного функционирования сферы связи, информационных технологий и массовых коммуникаций.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Роскомнадзор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России имеет относительно широкие полномочия в области надзора и контроля за соблюдением законодательства в сфере связи, информационных технологий и массовых коммуникаций. Он следит за соблюдением правил распространения информации в сети интернет, проводит мониторинг и блокировку запрещенных материалов, защищает интересы пользователей и предотвращает незаконное использование информационных технологий. Также,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Роскомнадзор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полномочия регулирования работы телекоммуникационных операторов, они отвечают за обеспечение качества предоставляемых услуг, защиту личных данных и обеспечение безопасности связи.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Судебные органы выполняют важную роль в разрешении споров и разбирательстве дел в сфере связи, информационных технологий и массовых коммуникаций. Они занимаются рассмотрением дел по нарушению авторских прав, нарушению законодательства о защите данных, спаму,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киберпреступлениям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прочим правонарушениям в сети интернет. Суды принимают решение о наложении санкций, выплате компенсаций пострадавшим, признании действий незаконными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Правоохранительные органы, такие как полиция и другие специализированные службы, также играют важную роль в контроле и надзоре в сфере связи, информационных технологий и массовых коммуникаций. Они проводят расследования и оперативные мероприятия в случае нарушения закона в этой сфере, борются с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киберпреступностью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занимаются розыском и преследованием преступников. Работа правоохранительных органов направлена на обеспечение безопасности и защиту прав граждан в сфере информационных технологий и массовых коммуникаций.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компетентность регулирующих органов, судебных и правоохранительных органов в области связи, информационных технологий и массовых коммуникаций необходима для регулирования и контроля за соблюдением законодательства, защиты интересов пользователей, предотвращения незаконной деятельности и обеспечения надежной и безопасной информационной среды. Эти органы играют важную роль в поддержании порядка и обеспечении соблюдения прав и законных интересов всех участников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1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1796" y="87844"/>
            <a:ext cx="7467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праве журналистов и СМИ на распространение информации, противоречащей законодательству, защищают государственные интересы, права человека, мораль и общественную этику. Несмотря на важность свободы слова и информационного доступа, существуют некоторые ограничения, которые необходимы для поддержания порядка и безопасности в обществе.</a:t>
            </a:r>
          </a:p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ограничением является запрет на распространение информации, противоречащей законодательству. Журналисты и СМИ должны быть внимательны к тому, что они публикуют, и убедиться, что их материалы не нарушают законы и правила общества. Например, разглашение государственных тайн или распространение ложной информации может иметь серьезные последствия и создать угрозу национальной безопасности.</a:t>
            </a:r>
          </a:p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Протекционизм также применяется для защиты государственных интересов. В некоторых случаях, особенно при обсуждении военной или внешнеполитической тематики, подробная информация может быть ограничена, чтобы не подорвать национальные интересы или нарушить дипломатические отношения. Это необходимо для сохранения безопасности страны и предотвращения возможных конфликтов.</a:t>
            </a:r>
          </a:p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также налагаются для защиты прав человека. Журналисты и СМИ не должны распространять материалы, которые направлены на подрыв общественного порядка, дискриминацию или насилие по отношению к людям на основе расы, пола, религии или национальности. Здесь основополагающим принципом является уважение и защита прав и свобод каждого человека.</a:t>
            </a:r>
          </a:p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 ограничения связаны с моралью и общественной этикой. Определенные материалы, такие как насилие, порнография или потенциально опасная информация, могут быть запрещены с целью защиты молодежи или тех, кто может быть воздействован отрицательно. Важно помнить, что журналисты и СМИ несут ответственность перед обществом за то, что они публикуют, и они должны стремиться к созданию позитивной и информативной информационной среды.</a:t>
            </a:r>
          </a:p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ограничения в праве журналистов и СМИ необходимы для поддержания законности, безопасности и защиты прав и свобод каждого человека. Разумное соотношение свободы информации и ее ограничений является жизненно важным для общества в целом и гарантирует равновесие между свободой слова и интересами общества.</a:t>
            </a:r>
            <a:endParaRPr lang="ru-RU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5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8298" y="315855"/>
            <a:ext cx="705196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правового регулирования СМИ для общества не может быть недооценена. Правовые нормы, которые регулируют деятельность СМИ, играют важную роль в обеспечении свободного доступа к информации, защите прав и интересов граждан, предотвращении информационных конфликтов и манипуляции общественным мнением.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основных функций правового регулирования СМИ является обеспечение свободного доступа к информации. Граждане имеют право на получение объективной и достоверной информации, которая является основой для принятия информированных решений. Правовые нормы гарантируют, что СМИ не будут подвергаться цензуре или ограничениям, которые могут препятствовать свободному распространению информации.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правовое регулирование СМИ защищает права и интересы граждан. Оно обеспечивает конфиденциальность и защиту персональных данных, предотвращает клевету и незаконное распространение информации, а также регулирует использование авторских прав. Это позволяет гражданам чувствовать себя защищенными и обеспечивает справедливость в информационной сфере.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одной важной функцией правового регулирования СМИ является предотвращение информационных конфликтов и манипуляции общественным мнением. Правовые нормы устанавливают стандарты этики и профессионализма для журналистов и СМИ, а также предусматривают ответственность за распространение ложной информации или манипуляцию фактами. Это способствует поддержанию доверия общества к СМИ и предотвращает возникновение конфликтов на основе недостоверной информации.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правовое регулирование СМИ играет важную роль в обществе, обеспечивая свободный доступ к информации, защиту прав и интересов граждан, предотвращение информационных конфликтов и манипуляцию общественным мнением. Это способствует развитию демократии, свободе слова и информационной прозрачности, что является основой для здорового и функционирующего общества.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90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2064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Жуков</dc:creator>
  <cp:lastModifiedBy>Артём Жуков</cp:lastModifiedBy>
  <cp:revision>3</cp:revision>
  <dcterms:created xsi:type="dcterms:W3CDTF">2023-12-15T22:27:50Z</dcterms:created>
  <dcterms:modified xsi:type="dcterms:W3CDTF">2023-12-15T22:48:58Z</dcterms:modified>
</cp:coreProperties>
</file>