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8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6FDE-778A-4B96-8DE4-83366162BEB6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16FE-C565-4998-B8F9-68BA4BA1B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364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6FDE-778A-4B96-8DE4-83366162BEB6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16FE-C565-4998-B8F9-68BA4BA1B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7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6FDE-778A-4B96-8DE4-83366162BEB6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16FE-C565-4998-B8F9-68BA4BA1B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13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6FDE-778A-4B96-8DE4-83366162BEB6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16FE-C565-4998-B8F9-68BA4BA1B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78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6FDE-778A-4B96-8DE4-83366162BEB6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16FE-C565-4998-B8F9-68BA4BA1B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57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6FDE-778A-4B96-8DE4-83366162BEB6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16FE-C565-4998-B8F9-68BA4BA1B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17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6FDE-778A-4B96-8DE4-83366162BEB6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16FE-C565-4998-B8F9-68BA4BA1B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0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6FDE-778A-4B96-8DE4-83366162BEB6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16FE-C565-4998-B8F9-68BA4BA1B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83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6FDE-778A-4B96-8DE4-83366162BEB6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16FE-C565-4998-B8F9-68BA4BA1B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10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6FDE-778A-4B96-8DE4-83366162BEB6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16FE-C565-4998-B8F9-68BA4BA1B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72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6FDE-778A-4B96-8DE4-83366162BEB6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16FE-C565-4998-B8F9-68BA4BA1B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55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66FDE-778A-4B96-8DE4-83366162BEB6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316FE-C565-4998-B8F9-68BA4BA1B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90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ヒミツノトビラ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225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戦闘の流れ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全員行動選択後、早い順に行動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鍵には換装後に重さがかかる</a:t>
            </a:r>
            <a:endParaRPr kumimoji="1" lang="en-US" altLang="ja-JP" dirty="0" smtClean="0"/>
          </a:p>
          <a:p>
            <a:r>
              <a:rPr lang="ja-JP" altLang="en-US" dirty="0" smtClean="0"/>
              <a:t>換装はターン開始時に適応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早い順に適応</a:t>
            </a:r>
            <a:endParaRPr kumimoji="1" lang="en-US" altLang="ja-JP" dirty="0" smtClean="0"/>
          </a:p>
          <a:p>
            <a:r>
              <a:rPr lang="ja-JP" altLang="en-US" dirty="0" smtClean="0"/>
              <a:t>換装解除時、装備時のスタミナ一部回復</a:t>
            </a:r>
            <a:endParaRPr kumimoji="1" lang="en-US" altLang="ja-JP" dirty="0" smtClean="0"/>
          </a:p>
          <a:p>
            <a:r>
              <a:rPr lang="ja-JP" altLang="en-US" dirty="0" smtClean="0"/>
              <a:t>スタミナが足りなくなったら換装全解除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スタミナ</a:t>
            </a:r>
            <a:r>
              <a:rPr kumimoji="1" lang="ja-JP" altLang="en-US" dirty="0" smtClean="0"/>
              <a:t>はかえってこない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41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行動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攻撃</a:t>
            </a:r>
            <a:endParaRPr kumimoji="1" lang="en-US" altLang="ja-JP" dirty="0" smtClean="0"/>
          </a:p>
          <a:p>
            <a:r>
              <a:rPr lang="ja-JP" altLang="en-US" dirty="0" smtClean="0"/>
              <a:t>スキル（スタミナ消費）</a:t>
            </a:r>
            <a:endParaRPr lang="en-US" altLang="ja-JP" dirty="0" smtClean="0"/>
          </a:p>
          <a:p>
            <a:r>
              <a:rPr lang="ja-JP" altLang="en-US" dirty="0" smtClean="0"/>
              <a:t>ガード</a:t>
            </a:r>
            <a:endParaRPr lang="en-US" altLang="ja-JP" dirty="0" smtClean="0"/>
          </a:p>
          <a:p>
            <a:r>
              <a:rPr kumimoji="1" lang="ja-JP" altLang="en-US" dirty="0" smtClean="0"/>
              <a:t>アイテム</a:t>
            </a:r>
            <a:endParaRPr kumimoji="1" lang="en-US" altLang="ja-JP" dirty="0" smtClean="0"/>
          </a:p>
          <a:p>
            <a:r>
              <a:rPr lang="ja-JP" altLang="en-US" dirty="0"/>
              <a:t>逃</a:t>
            </a:r>
            <a:r>
              <a:rPr lang="ja-JP" altLang="en-US" dirty="0" smtClean="0"/>
              <a:t>げる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換装（ターン消費なし）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603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2210636" y="2242454"/>
            <a:ext cx="703385" cy="95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パイ 9"/>
          <p:cNvSpPr/>
          <p:nvPr/>
        </p:nvSpPr>
        <p:spPr>
          <a:xfrm rot="14828088">
            <a:off x="-352395" y="258707"/>
            <a:ext cx="3026667" cy="3031328"/>
          </a:xfrm>
          <a:prstGeom prst="pie">
            <a:avLst>
              <a:gd name="adj1" fmla="val 0"/>
              <a:gd name="adj2" fmla="val 847129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31596" y="4973934"/>
            <a:ext cx="8541099" cy="156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ステータス</a:t>
            </a:r>
            <a:endParaRPr kumimoji="1" lang="ja-JP" altLang="en-US" sz="2800" dirty="0"/>
          </a:p>
        </p:txBody>
      </p:sp>
      <p:sp>
        <p:nvSpPr>
          <p:cNvPr id="6" name="正方形/長方形 5"/>
          <p:cNvSpPr/>
          <p:nvPr/>
        </p:nvSpPr>
        <p:spPr>
          <a:xfrm>
            <a:off x="602900" y="1535721"/>
            <a:ext cx="703385" cy="95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210635" y="3643299"/>
            <a:ext cx="703385" cy="95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02900" y="3016179"/>
            <a:ext cx="703385" cy="95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1778558" y="713069"/>
            <a:ext cx="673240" cy="626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2210636" y="1389116"/>
            <a:ext cx="485359" cy="476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1306284" y="350196"/>
            <a:ext cx="472273" cy="463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809728" y="326978"/>
            <a:ext cx="289728" cy="310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2284325" y="2017981"/>
            <a:ext cx="336620" cy="340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5908431" y="982518"/>
            <a:ext cx="2783394" cy="3224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592851" y="2554642"/>
            <a:ext cx="713433" cy="779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94525" y="2676898"/>
            <a:ext cx="713433" cy="779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0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68</Words>
  <Application>Microsoft Office PowerPoint</Application>
  <PresentationFormat>画面に合わせる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ヒミツノトビラ</vt:lpstr>
      <vt:lpstr>戦闘の流れ</vt:lpstr>
      <vt:lpstr>行動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ヒミツノトビラ</dc:title>
  <dc:creator>籾井祐哉</dc:creator>
  <cp:lastModifiedBy>籾井祐哉</cp:lastModifiedBy>
  <cp:revision>9</cp:revision>
  <dcterms:created xsi:type="dcterms:W3CDTF">2017-12-26T04:33:36Z</dcterms:created>
  <dcterms:modified xsi:type="dcterms:W3CDTF">2018-01-15T07:46:05Z</dcterms:modified>
</cp:coreProperties>
</file>