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1" r:id="rId5"/>
    <p:sldId id="263" r:id="rId6"/>
    <p:sldId id="262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A5CD6-396C-447F-9FE1-4B7796273DE8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722C85-2785-49DD-B0E6-6149F2449B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46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722C85-2785-49DD-B0E6-6149F2449B8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57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AC27EB-49CE-433F-9A96-BDA95499A1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D6BF4F-F236-4BBB-AE9B-A4FD8AAB5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37C383-3B75-4F31-ACB5-E2CB86BE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E1D11E-CC87-4AEA-887B-CA29977B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8A38C0-5CA7-4A22-BEB2-B217FFBE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29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7BAC9B-8A8D-4700-9C1F-17B92566C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827829-908B-458A-8D1F-AC1E5AD81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24A8F6-B588-417B-B763-40282901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9F74F1-1085-4B88-86F5-C484C2B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23386-9502-4BC0-B235-DD04C0A5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4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61DC435-3D29-406C-89E5-2D5B8FDD9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A4D6708-1DBF-48EA-B3BA-615FB69AE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F28855-A360-4AE3-AE57-06C63063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7AA10-9560-4718-8ED0-F5B814DE2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F89AA3-6BB5-4676-93A8-8F40D2117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9F5E8-CF11-4A98-843F-AFD3ECF15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8EB2B5-E413-404D-AAC2-F4233204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0127F3-B668-46D0-B92F-0F0E7930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AE93D2-0A93-4AA1-82B2-B70EFB385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8E1601-9325-40EF-B002-E8A47444A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98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1A8A3-9B87-49BA-83C7-41C06071C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97F3A2-D89C-4EAC-B08D-2390AF18C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089678-9E9E-433B-B92A-B6F0159C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03A6C5-3CC7-4E00-B7CD-9CBAFA7B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D5D83-15CC-4905-B650-7B4E6BF09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5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9EA58-4304-4049-B80B-BACE2C1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22FA91-B094-4A36-9B8D-FB6E52E04A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237D10-F365-4DF0-B9BD-E43B509A5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B40DF2-38B7-45DF-BE9A-34EEC693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0F586A-2DD0-4921-AD32-645FF2AA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770652-2C31-4E2D-B4D3-F0BBD891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5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07F1A-680C-4010-B8C2-7D85AC1EE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95A428-2F2A-42C5-9B71-CC98D06C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A56C1C-8DF2-4F5E-8AE6-BCC1D798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B5E72-69CB-49C0-BBF3-9FA664CB7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1C7070-F1AD-4AE0-9FAD-0F0C3D45E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619804-40B3-4915-AA60-3A3F5419C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35608CD-DC29-47D7-955F-6180E8A2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490053F-D6F2-4CCE-910B-0325CD04B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301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0EDFF8-4510-4504-9A77-28DAE4259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5B65EA-6535-45EC-A1A0-614C601B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A2B8FB-F472-4795-9062-4490A5B0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80A459-614E-4C81-9491-E4783BDE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6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F06480-069E-4F31-A15A-4856A6738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92A9C4-AD71-4C96-9074-5D59601F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AE37634-02F9-4E24-9214-963FC846E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74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62E7D-DB0E-4D0E-A93B-58358010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8B4A30-22D1-42E4-98AD-E4E04ED16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0958A6-9C62-490F-B52F-80A053AE6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0F2D67-7E05-43E5-B4E6-6BC8C028A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0B1C40-0519-45E3-8C1C-32B2A72B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AB60B0-4BF8-4A63-8510-FFF2AB701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9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9A2CB-35DC-4FDB-B65F-4BC4E0C0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F3D9FC3-014A-42AB-881F-632563802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D0A526D-EC1E-4FD5-BB47-0D16558C84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A28BD7-4807-474B-85F8-AC557B4C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FCE7A3-51A9-4581-8231-AFDAA1457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3F4955-6FCD-4096-B07C-E781A275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6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F7D396-6A11-4A38-99F7-E7CF8C3A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CE374D-1294-4767-ABB5-FD86215F3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EA1C00-8E40-4C3B-8EF1-F6AA53460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E213F-3B5E-4ECF-BCA7-DBA278893B3A}" type="datetimeFigureOut">
              <a:rPr lang="en-US" smtClean="0"/>
              <a:t>12/25/2021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C02C20-18D3-4E58-AF9D-F173E1EA4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614A9-A67E-4061-A835-0E73BB32F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8F3F6-8A09-4FDD-872F-B478A10F70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138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FC3A1-AE26-48CF-8164-73B631BCA2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/>
              <a:t>Реализация алгоритмов построения минимальной выпуклой оболочки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B541D-C7DB-4F25-97D2-BED92F914A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96862"/>
            <a:ext cx="9144000" cy="1655762"/>
          </a:xfrm>
        </p:spPr>
        <p:txBody>
          <a:bodyPr/>
          <a:lstStyle/>
          <a:p>
            <a:r>
              <a:rPr lang="ru-RU" dirty="0"/>
              <a:t>Выполнил студент группы ФН2-31Б </a:t>
            </a:r>
            <a:r>
              <a:rPr lang="ru-RU" dirty="0" err="1"/>
              <a:t>Пиневич</a:t>
            </a:r>
            <a:r>
              <a:rPr lang="ru-RU" dirty="0"/>
              <a:t> Владислав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396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77C3D-9D63-4C42-9E5B-F58758B6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Выпуклая оболочка</a:t>
            </a:r>
            <a:endParaRPr lang="en-US" dirty="0"/>
          </a:p>
        </p:txBody>
      </p:sp>
      <p:pic>
        <p:nvPicPr>
          <p:cNvPr id="1026" name="Picture 2" descr="оболочки">
            <a:extLst>
              <a:ext uri="{FF2B5EF4-FFF2-40B4-BE49-F238E27FC236}">
                <a16:creationId xmlns:a16="http://schemas.microsoft.com/office/drawing/2014/main" id="{EA308FF7-DE6B-4EBE-A992-479BC4632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966" y="2185846"/>
            <a:ext cx="10368067" cy="3638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35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7833-75D1-4C6A-91C4-320E35DD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Метод перебора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BBBF48B-541E-4A40-BA6C-E1EDA05BE3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003" y="2008339"/>
            <a:ext cx="7841994" cy="4042265"/>
          </a:xfrm>
        </p:spPr>
      </p:pic>
    </p:spTree>
    <p:extLst>
      <p:ext uri="{BB962C8B-B14F-4D97-AF65-F5344CB8AC3E}">
        <p14:creationId xmlns:p14="http://schemas.microsoft.com/office/powerpoint/2010/main" val="363826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A41CB-6F0C-4431-9BBC-278EE60C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Алгоритм быстрой оболочки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A98032B-73A9-4DB5-A804-CEE16D61D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5229"/>
            <a:ext cx="3143689" cy="2276793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4E0910D-143C-4A7D-AD6B-784500062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574" y="2065228"/>
            <a:ext cx="3143689" cy="2276793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33FFEAC-9C84-4774-9247-AB9865565A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948" y="1708909"/>
            <a:ext cx="3572374" cy="26768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40F04F-865C-428F-857B-00E346D8459D}"/>
              </a:ext>
            </a:extLst>
          </p:cNvPr>
          <p:cNvSpPr txBox="1"/>
          <p:nvPr/>
        </p:nvSpPr>
        <p:spPr>
          <a:xfrm>
            <a:off x="945205" y="4533088"/>
            <a:ext cx="26345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ru-RU" dirty="0"/>
              <a:t>Найдем самую левую точку</a:t>
            </a:r>
            <a:r>
              <a:rPr lang="en-US" dirty="0"/>
              <a:t> </a:t>
            </a:r>
            <a:r>
              <a:rPr lang="en-US" i="1" dirty="0" err="1"/>
              <a:t>p</a:t>
            </a:r>
            <a:r>
              <a:rPr lang="en-US" i="1" baseline="-25000" dirty="0" err="1"/>
              <a:t>min</a:t>
            </a:r>
            <a:r>
              <a:rPr lang="en-US" dirty="0"/>
              <a:t> </a:t>
            </a:r>
            <a:r>
              <a:rPr lang="ru-RU" dirty="0"/>
              <a:t>и самую правую точку</a:t>
            </a:r>
            <a:r>
              <a:rPr lang="en-US" dirty="0"/>
              <a:t> </a:t>
            </a:r>
            <a:r>
              <a:rPr lang="en-US" i="1" dirty="0" err="1"/>
              <a:t>p</a:t>
            </a:r>
            <a:r>
              <a:rPr lang="en-US" i="1" baseline="-25000" dirty="0" err="1"/>
              <a:t>max</a:t>
            </a:r>
            <a:r>
              <a:rPr lang="ru-RU" i="1" baseline="-25000" dirty="0"/>
              <a:t>. 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89319E-2C11-42D6-87AC-A3FD1D5BC850}"/>
              </a:ext>
            </a:extLst>
          </p:cNvPr>
          <p:cNvSpPr txBox="1"/>
          <p:nvPr/>
        </p:nvSpPr>
        <p:spPr>
          <a:xfrm>
            <a:off x="3981889" y="4533088"/>
            <a:ext cx="357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2. Найдем среди</a:t>
            </a:r>
            <a:r>
              <a:rPr lang="en-US" i="1" dirty="0"/>
              <a:t> </a:t>
            </a:r>
            <a:r>
              <a:rPr lang="ru-RU" i="1" dirty="0"/>
              <a:t>множества</a:t>
            </a:r>
            <a:r>
              <a:rPr lang="en-US" i="1" dirty="0"/>
              <a:t> </a:t>
            </a:r>
            <a:r>
              <a:rPr lang="ru-RU" i="1" dirty="0"/>
              <a:t>выше прямой </a:t>
            </a:r>
            <a:r>
              <a:rPr lang="en-US" i="1" dirty="0" err="1"/>
              <a:t>p</a:t>
            </a:r>
            <a:r>
              <a:rPr lang="en-US" i="1" baseline="-25000" dirty="0" err="1"/>
              <a:t>min</a:t>
            </a:r>
            <a:r>
              <a:rPr lang="en-US" i="1" baseline="-25000" dirty="0"/>
              <a:t> </a:t>
            </a:r>
            <a:r>
              <a:rPr lang="en-US" i="1" dirty="0" err="1"/>
              <a:t>p</a:t>
            </a:r>
            <a:r>
              <a:rPr lang="en-US" i="1" baseline="-25000" dirty="0" err="1"/>
              <a:t>max</a:t>
            </a:r>
            <a:r>
              <a:rPr lang="ru-RU" i="1" dirty="0"/>
              <a:t> точку</a:t>
            </a:r>
            <a:r>
              <a:rPr lang="en-US" i="1" dirty="0"/>
              <a:t> p</a:t>
            </a:r>
            <a:r>
              <a:rPr lang="en-US" i="1" baseline="-25000" dirty="0"/>
              <a:t>i</a:t>
            </a:r>
            <a:r>
              <a:rPr lang="ru-RU" i="1" dirty="0"/>
              <a:t>, наиболее отдаленную данной от прямой</a:t>
            </a:r>
            <a:endParaRPr lang="en-US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58091292-94B7-45EB-A7DE-4A120F7D3009}"/>
              </a:ext>
            </a:extLst>
          </p:cNvPr>
          <p:cNvSpPr/>
          <p:nvPr/>
        </p:nvSpPr>
        <p:spPr>
          <a:xfrm>
            <a:off x="8067473" y="4533087"/>
            <a:ext cx="328632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Рекурсивно повторить шаги 1-2 для прямых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min</a:t>
            </a:r>
            <a:r>
              <a:rPr lang="en-US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и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i="1" baseline="-25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 </a:t>
            </a:r>
            <a:r>
              <a:rPr lang="en-US" i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max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пока есть точки выше каждой из прямых соответственно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023D28-F9C3-4D17-BC8B-1D5F2E630C3A}"/>
              </a:ext>
            </a:extLst>
          </p:cNvPr>
          <p:cNvSpPr txBox="1"/>
          <p:nvPr/>
        </p:nvSpPr>
        <p:spPr>
          <a:xfrm>
            <a:off x="945205" y="5380672"/>
            <a:ext cx="252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Если таких несколько, то самую нижнюю и верхнюю соответственно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30990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E29B3-8ED4-4F24-BC0A-6F6F0FF63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Результат работы алгоритма быстрой оболочки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D1FF242-25B7-4D0C-A2A7-F12E51A68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000" y="2055661"/>
            <a:ext cx="5401999" cy="3912357"/>
          </a:xfrm>
        </p:spPr>
      </p:pic>
    </p:spTree>
    <p:extLst>
      <p:ext uri="{BB962C8B-B14F-4D97-AF65-F5344CB8AC3E}">
        <p14:creationId xmlns:p14="http://schemas.microsoft.com/office/powerpoint/2010/main" val="140700376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87CBB4-62B6-4EDF-A2BC-E818208B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Работа алгоритма быстрой оболочки</a:t>
            </a:r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9308A06-9D46-4710-BD6B-127B728FC7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274" y="1690688"/>
            <a:ext cx="4865451" cy="4865451"/>
          </a:xfrm>
        </p:spPr>
      </p:pic>
    </p:spTree>
    <p:extLst>
      <p:ext uri="{BB962C8B-B14F-4D97-AF65-F5344CB8AC3E}">
        <p14:creationId xmlns:p14="http://schemas.microsoft.com/office/powerpoint/2010/main" val="13837116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4695B-FC6B-4C07-8136-37A4FABCA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работы программы на С++</a:t>
            </a:r>
            <a:endParaRPr lang="en-US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4B780DE-0920-4DFC-B60D-ED05021282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06" b="7093"/>
          <a:stretch/>
        </p:blipFill>
        <p:spPr>
          <a:xfrm>
            <a:off x="838199" y="1690688"/>
            <a:ext cx="1505511" cy="4627253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0744141-EEEA-484D-B724-96856977A6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" t="9669" r="72623" b="68637"/>
          <a:stretch/>
        </p:blipFill>
        <p:spPr>
          <a:xfrm>
            <a:off x="7507752" y="2831275"/>
            <a:ext cx="4211645" cy="19009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5DDBE0D-6C15-4E71-A0CF-9DE87446D609}"/>
              </a:ext>
            </a:extLst>
          </p:cNvPr>
          <p:cNvSpPr txBox="1"/>
          <p:nvPr/>
        </p:nvSpPr>
        <p:spPr>
          <a:xfrm>
            <a:off x="8860818" y="4844375"/>
            <a:ext cx="150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Quickhull</a:t>
            </a:r>
            <a:endParaRPr lang="en-US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2197C1A-428E-4E80-8CAE-BA1C284489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9621" r="71273" b="67640"/>
          <a:stretch/>
        </p:blipFill>
        <p:spPr>
          <a:xfrm>
            <a:off x="2784125" y="2831275"/>
            <a:ext cx="4283212" cy="1900977"/>
          </a:xfrm>
          <a:prstGeom prst="rect">
            <a:avLst/>
          </a:prstGeo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E252CB1-9EAB-4DA6-9688-ABBDDB866B11}"/>
              </a:ext>
            </a:extLst>
          </p:cNvPr>
          <p:cNvSpPr/>
          <p:nvPr/>
        </p:nvSpPr>
        <p:spPr>
          <a:xfrm>
            <a:off x="4307973" y="4834647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Перебор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4FFDDA-2F08-4EFA-85FC-2A9E89E54A59}"/>
              </a:ext>
            </a:extLst>
          </p:cNvPr>
          <p:cNvSpPr txBox="1"/>
          <p:nvPr/>
        </p:nvSpPr>
        <p:spPr>
          <a:xfrm>
            <a:off x="6478621" y="1968851"/>
            <a:ext cx="2859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Результаты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B222F1-3F83-4A99-A567-786B221B5116}"/>
              </a:ext>
            </a:extLst>
          </p:cNvPr>
          <p:cNvSpPr txBox="1"/>
          <p:nvPr/>
        </p:nvSpPr>
        <p:spPr>
          <a:xfrm>
            <a:off x="605941" y="6317941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Исходные данные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6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3E7D60-FE92-4864-B0EC-A26A707B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85" y="170727"/>
            <a:ext cx="11149519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Пример работы программы в </a:t>
            </a:r>
            <a:r>
              <a:rPr lang="en-US" sz="3600" dirty="0"/>
              <a:t>Wolfram Mathematica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01D528B-0822-4C3A-974C-E3E1BDCFA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056" y="2354094"/>
            <a:ext cx="3599569" cy="3594032"/>
          </a:xfrm>
        </p:spPr>
      </p:pic>
      <p:pic>
        <p:nvPicPr>
          <p:cNvPr id="6" name="Объект 6">
            <a:extLst>
              <a:ext uri="{FF2B5EF4-FFF2-40B4-BE49-F238E27FC236}">
                <a16:creationId xmlns:a16="http://schemas.microsoft.com/office/drawing/2014/main" id="{42ADD50D-4874-4BEE-A680-8511EDB87E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06" b="7093"/>
          <a:stretch/>
        </p:blipFill>
        <p:spPr>
          <a:xfrm>
            <a:off x="838199" y="1690688"/>
            <a:ext cx="1505511" cy="46272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3F10ABD-5E0A-4B45-9C5B-202B2FF6AFB1}"/>
              </a:ext>
            </a:extLst>
          </p:cNvPr>
          <p:cNvSpPr txBox="1"/>
          <p:nvPr/>
        </p:nvSpPr>
        <p:spPr>
          <a:xfrm>
            <a:off x="605941" y="6317941"/>
            <a:ext cx="197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Исходные данные</a:t>
            </a:r>
            <a:endParaRPr lang="en-US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E57B43D-0C9E-4594-8C4A-94F2D0784A1A}"/>
              </a:ext>
            </a:extLst>
          </p:cNvPr>
          <p:cNvSpPr/>
          <p:nvPr/>
        </p:nvSpPr>
        <p:spPr>
          <a:xfrm>
            <a:off x="7048806" y="1837685"/>
            <a:ext cx="16289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Результаты</a:t>
            </a:r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35DF84-98D4-407E-B3FF-7F796BD22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1632" y="2446347"/>
            <a:ext cx="3507174" cy="3501779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B70D124-84C9-4897-ABDF-430487B3F8E5}"/>
              </a:ext>
            </a:extLst>
          </p:cNvPr>
          <p:cNvSpPr/>
          <p:nvPr/>
        </p:nvSpPr>
        <p:spPr>
          <a:xfrm>
            <a:off x="4629011" y="6031210"/>
            <a:ext cx="13324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/>
              <a:t>Перебор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C3319-7E7B-4659-966B-D508789BB972}"/>
              </a:ext>
            </a:extLst>
          </p:cNvPr>
          <p:cNvSpPr txBox="1"/>
          <p:nvPr/>
        </p:nvSpPr>
        <p:spPr>
          <a:xfrm>
            <a:off x="8899729" y="6040942"/>
            <a:ext cx="1505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Quickhull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7585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C0A2A8-81C0-4994-B0C4-D966A895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времени исполнения в </a:t>
            </a:r>
            <a:r>
              <a:rPr lang="en-US" dirty="0"/>
              <a:t>C++ </a:t>
            </a:r>
            <a:r>
              <a:rPr lang="ru-RU" dirty="0"/>
              <a:t>и </a:t>
            </a:r>
            <a:r>
              <a:rPr lang="en-US" dirty="0"/>
              <a:t>Wolfram Mathematica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3F36E936-012D-4754-AB99-465A75783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501" y="2044317"/>
            <a:ext cx="3181589" cy="3938681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9821EF8-56FF-4A43-BF08-98EC9114CF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82" y="2031658"/>
            <a:ext cx="3612418" cy="214738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4896128-9D0E-43FA-A3ED-34D86C98A6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9" y="2031658"/>
            <a:ext cx="3049589" cy="393868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E2E086F-69A0-4ADF-BF0C-DAD13EBC3D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382" y="4259686"/>
            <a:ext cx="3306332" cy="224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122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94</Words>
  <Application>Microsoft Office PowerPoint</Application>
  <PresentationFormat>Widescreen</PresentationFormat>
  <Paragraphs>23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Реализация алгоритмов построения минимальной выпуклой оболочки</vt:lpstr>
      <vt:lpstr>Выпуклая оболочка</vt:lpstr>
      <vt:lpstr>Метод перебора</vt:lpstr>
      <vt:lpstr>Алгоритм быстрой оболочки</vt:lpstr>
      <vt:lpstr>Результат работы алгоритма быстрой оболочки</vt:lpstr>
      <vt:lpstr>Работа алгоритма быстрой оболочки</vt:lpstr>
      <vt:lpstr>Пример работы программы на С++</vt:lpstr>
      <vt:lpstr>Пример работы программы в Wolfram Mathematica</vt:lpstr>
      <vt:lpstr>Сравнение времени исполнения в C++ и Wolfram Mathematica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Реализация алгоритмов построения выпуклой оболочки</dc:title>
  <dc:creator>Vladislav Pinevich</dc:creator>
  <cp:lastModifiedBy>Vladislav Pinevich</cp:lastModifiedBy>
  <cp:revision>30</cp:revision>
  <dcterms:created xsi:type="dcterms:W3CDTF">2021-12-25T02:12:39Z</dcterms:created>
  <dcterms:modified xsi:type="dcterms:W3CDTF">2021-12-25T12:26:39Z</dcterms:modified>
</cp:coreProperties>
</file>