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24"/>
  </p:notesMasterIdLst>
  <p:handoutMasterIdLst>
    <p:handoutMasterId r:id="rId25"/>
  </p:handoutMasterIdLst>
  <p:sldIdLst>
    <p:sldId id="1042" r:id="rId5"/>
    <p:sldId id="2145706647" r:id="rId6"/>
    <p:sldId id="2145706660" r:id="rId7"/>
    <p:sldId id="2145706656" r:id="rId8"/>
    <p:sldId id="2145706657" r:id="rId9"/>
    <p:sldId id="2145706658" r:id="rId10"/>
    <p:sldId id="2145706634" r:id="rId11"/>
    <p:sldId id="2145706645" r:id="rId12"/>
    <p:sldId id="2145706642" r:id="rId13"/>
    <p:sldId id="2145706643" r:id="rId14"/>
    <p:sldId id="2145706644" r:id="rId15"/>
    <p:sldId id="2145706648" r:id="rId16"/>
    <p:sldId id="2145706649" r:id="rId17"/>
    <p:sldId id="2145706650" r:id="rId18"/>
    <p:sldId id="2145706651" r:id="rId19"/>
    <p:sldId id="2145706652" r:id="rId20"/>
    <p:sldId id="2145706653" r:id="rId21"/>
    <p:sldId id="1041" r:id="rId22"/>
    <p:sldId id="2145706627" r:id="rId23"/>
  </p:sldIdLst>
  <p:sldSz cx="12192000" cy="6858000"/>
  <p:notesSz cx="6858000" cy="9144000"/>
  <p:embeddedFontLst>
    <p:embeddedFont>
      <p:font typeface="Ubuntu" panose="020B0504030602030204" pitchFamily="34" charset="0"/>
      <p:regular r:id="rId26"/>
      <p:bold r:id="rId27"/>
      <p:italic r:id="rId28"/>
      <p:boldItalic r:id="rId29"/>
    </p:embeddedFont>
    <p:embeddedFont>
      <p:font typeface="Ubuntu Light" panose="020B0304030602030204" pitchFamily="34" charset="0"/>
      <p:regular r:id="rId30"/>
      <p:italic r:id="rId31"/>
    </p:embeddedFont>
    <p:embeddedFont>
      <p:font typeface="Ubuntu Medium" panose="020B0604030602030204" pitchFamily="34" charset="0"/>
      <p:regular r:id="rId32"/>
      <p:italic r:id="rId33"/>
    </p:embeddedFont>
  </p:embeddedFontLst>
  <p:custDataLst>
    <p:tags r:id="rId3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178C3D"/>
    <a:srgbClr val="272936"/>
    <a:srgbClr val="173340"/>
    <a:srgbClr val="ECECEC"/>
    <a:srgbClr val="D9D9D9"/>
    <a:srgbClr val="2B0A3D"/>
    <a:srgbClr val="0070AD"/>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D478CD-6454-4A50-992B-27B48E5B6A5A}" v="60" dt="2023-04-07T11:57:50.1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dav, Vishnu" userId="S::vishnu.a.yadav@capgemini.com::f4821a62-888e-4768-9611-db8b450b3193" providerId="AD" clId="Web-{C704CDE3-3212-46CD-9FB0-6D253F0C2542}"/>
    <pc:docChg chg="modSld">
      <pc:chgData name="Yadav, Vishnu" userId="S::vishnu.a.yadav@capgemini.com::f4821a62-888e-4768-9611-db8b450b3193" providerId="AD" clId="Web-{C704CDE3-3212-46CD-9FB0-6D253F0C2542}" dt="2023-04-03T05:51:52.531" v="239" actId="20577"/>
      <pc:docMkLst>
        <pc:docMk/>
      </pc:docMkLst>
      <pc:sldChg chg="modSp">
        <pc:chgData name="Yadav, Vishnu" userId="S::vishnu.a.yadav@capgemini.com::f4821a62-888e-4768-9611-db8b450b3193" providerId="AD" clId="Web-{C704CDE3-3212-46CD-9FB0-6D253F0C2542}" dt="2023-04-03T05:51:52.531" v="239" actId="20577"/>
        <pc:sldMkLst>
          <pc:docMk/>
          <pc:sldMk cId="0" sldId="267"/>
        </pc:sldMkLst>
        <pc:spChg chg="mod">
          <ac:chgData name="Yadav, Vishnu" userId="S::vishnu.a.yadav@capgemini.com::f4821a62-888e-4768-9611-db8b450b3193" providerId="AD" clId="Web-{C704CDE3-3212-46CD-9FB0-6D253F0C2542}" dt="2023-04-03T05:39:35.230" v="38" actId="20577"/>
          <ac:spMkLst>
            <pc:docMk/>
            <pc:sldMk cId="0" sldId="267"/>
            <ac:spMk id="4" creationId="{00000000-0000-0000-0000-000000000000}"/>
          </ac:spMkLst>
        </pc:spChg>
        <pc:spChg chg="mod">
          <ac:chgData name="Yadav, Vishnu" userId="S::vishnu.a.yadav@capgemini.com::f4821a62-888e-4768-9611-db8b450b3193" providerId="AD" clId="Web-{C704CDE3-3212-46CD-9FB0-6D253F0C2542}" dt="2023-04-03T05:47:39.368" v="207" actId="20577"/>
          <ac:spMkLst>
            <pc:docMk/>
            <pc:sldMk cId="0" sldId="267"/>
            <ac:spMk id="5" creationId="{00000000-0000-0000-0000-000000000000}"/>
          </ac:spMkLst>
        </pc:spChg>
        <pc:spChg chg="mod">
          <ac:chgData name="Yadav, Vishnu" userId="S::vishnu.a.yadav@capgemini.com::f4821a62-888e-4768-9611-db8b450b3193" providerId="AD" clId="Web-{C704CDE3-3212-46CD-9FB0-6D253F0C2542}" dt="2023-04-03T05:40:01.715" v="55" actId="20577"/>
          <ac:spMkLst>
            <pc:docMk/>
            <pc:sldMk cId="0" sldId="267"/>
            <ac:spMk id="6" creationId="{00000000-0000-0000-0000-000000000000}"/>
          </ac:spMkLst>
        </pc:spChg>
        <pc:spChg chg="mod">
          <ac:chgData name="Yadav, Vishnu" userId="S::vishnu.a.yadav@capgemini.com::f4821a62-888e-4768-9611-db8b450b3193" providerId="AD" clId="Web-{C704CDE3-3212-46CD-9FB0-6D253F0C2542}" dt="2023-04-03T05:51:52.531" v="239" actId="20577"/>
          <ac:spMkLst>
            <pc:docMk/>
            <pc:sldMk cId="0" sldId="267"/>
            <ac:spMk id="7" creationId="{00000000-0000-0000-0000-000000000000}"/>
          </ac:spMkLst>
        </pc:spChg>
        <pc:spChg chg="mod">
          <ac:chgData name="Yadav, Vishnu" userId="S::vishnu.a.yadav@capgemini.com::f4821a62-888e-4768-9611-db8b450b3193" providerId="AD" clId="Web-{C704CDE3-3212-46CD-9FB0-6D253F0C2542}" dt="2023-04-03T05:50:28.325" v="222" actId="20577"/>
          <ac:spMkLst>
            <pc:docMk/>
            <pc:sldMk cId="0" sldId="267"/>
            <ac:spMk id="8" creationId="{00000000-0000-0000-0000-000000000000}"/>
          </ac:spMkLst>
        </pc:spChg>
        <pc:spChg chg="mod">
          <ac:chgData name="Yadav, Vishnu" userId="S::vishnu.a.yadav@capgemini.com::f4821a62-888e-4768-9611-db8b450b3193" providerId="AD" clId="Web-{C704CDE3-3212-46CD-9FB0-6D253F0C2542}" dt="2023-04-03T05:47:45.258" v="208" actId="20577"/>
          <ac:spMkLst>
            <pc:docMk/>
            <pc:sldMk cId="0" sldId="267"/>
            <ac:spMk id="9" creationId="{00000000-0000-0000-0000-000000000000}"/>
          </ac:spMkLst>
        </pc:spChg>
        <pc:spChg chg="mod">
          <ac:chgData name="Yadav, Vishnu" userId="S::vishnu.a.yadav@capgemini.com::f4821a62-888e-4768-9611-db8b450b3193" providerId="AD" clId="Web-{C704CDE3-3212-46CD-9FB0-6D253F0C2542}" dt="2023-04-03T05:40:58.279" v="79" actId="20577"/>
          <ac:spMkLst>
            <pc:docMk/>
            <pc:sldMk cId="0" sldId="267"/>
            <ac:spMk id="10" creationId="{00000000-0000-0000-0000-000000000000}"/>
          </ac:spMkLst>
        </pc:spChg>
      </pc:sldChg>
    </pc:docChg>
  </pc:docChgLst>
  <pc:docChgLst>
    <pc:chgData name="Singh Palawat, Anirudh" userId="S::anirudh.singh-palawat@capgemini.com::e058d298-fdcd-42b5-a6fb-d03174b04160" providerId="AD" clId="Web-{08F44276-EBF0-4B70-B37B-F6B54CC300BB}"/>
    <pc:docChg chg="modSld">
      <pc:chgData name="Singh Palawat, Anirudh" userId="S::anirudh.singh-palawat@capgemini.com::e058d298-fdcd-42b5-a6fb-d03174b04160" providerId="AD" clId="Web-{08F44276-EBF0-4B70-B37B-F6B54CC300BB}" dt="2023-04-03T05:56:49.806" v="289" actId="20577"/>
      <pc:docMkLst>
        <pc:docMk/>
      </pc:docMkLst>
      <pc:sldChg chg="modSp">
        <pc:chgData name="Singh Palawat, Anirudh" userId="S::anirudh.singh-palawat@capgemini.com::e058d298-fdcd-42b5-a6fb-d03174b04160" providerId="AD" clId="Web-{08F44276-EBF0-4B70-B37B-F6B54CC300BB}" dt="2023-04-03T05:56:49.806" v="289" actId="20577"/>
        <pc:sldMkLst>
          <pc:docMk/>
          <pc:sldMk cId="4158077488" sldId="2145706641"/>
        </pc:sldMkLst>
        <pc:spChg chg="mod">
          <ac:chgData name="Singh Palawat, Anirudh" userId="S::anirudh.singh-palawat@capgemini.com::e058d298-fdcd-42b5-a6fb-d03174b04160" providerId="AD" clId="Web-{08F44276-EBF0-4B70-B37B-F6B54CC300BB}" dt="2023-04-03T05:43:23.887" v="0" actId="20577"/>
          <ac:spMkLst>
            <pc:docMk/>
            <pc:sldMk cId="4158077488" sldId="2145706641"/>
            <ac:spMk id="3" creationId="{C83C0398-E148-7639-A5E5-96B23890ABB7}"/>
          </ac:spMkLst>
        </pc:spChg>
        <pc:spChg chg="mod">
          <ac:chgData name="Singh Palawat, Anirudh" userId="S::anirudh.singh-palawat@capgemini.com::e058d298-fdcd-42b5-a6fb-d03174b04160" providerId="AD" clId="Web-{08F44276-EBF0-4B70-B37B-F6B54CC300BB}" dt="2023-04-03T05:45:31.472" v="55" actId="20577"/>
          <ac:spMkLst>
            <pc:docMk/>
            <pc:sldMk cId="4158077488" sldId="2145706641"/>
            <ac:spMk id="4" creationId="{F8F5AC3B-5778-4EB6-2943-900BCFD30724}"/>
          </ac:spMkLst>
        </pc:spChg>
        <pc:spChg chg="mod">
          <ac:chgData name="Singh Palawat, Anirudh" userId="S::anirudh.singh-palawat@capgemini.com::e058d298-fdcd-42b5-a6fb-d03174b04160" providerId="AD" clId="Web-{08F44276-EBF0-4B70-B37B-F6B54CC300BB}" dt="2023-04-03T05:53:30.764" v="190" actId="20577"/>
          <ac:spMkLst>
            <pc:docMk/>
            <pc:sldMk cId="4158077488" sldId="2145706641"/>
            <ac:spMk id="5" creationId="{A78A9757-5B01-03A7-6DBF-6EBEFE15B3D5}"/>
          </ac:spMkLst>
        </pc:spChg>
        <pc:spChg chg="mod">
          <ac:chgData name="Singh Palawat, Anirudh" userId="S::anirudh.singh-palawat@capgemini.com::e058d298-fdcd-42b5-a6fb-d03174b04160" providerId="AD" clId="Web-{08F44276-EBF0-4B70-B37B-F6B54CC300BB}" dt="2023-04-03T05:52:19.963" v="178" actId="20577"/>
          <ac:spMkLst>
            <pc:docMk/>
            <pc:sldMk cId="4158077488" sldId="2145706641"/>
            <ac:spMk id="6" creationId="{90A2ECEE-F685-2DA5-5084-8B6565CEB290}"/>
          </ac:spMkLst>
        </pc:spChg>
        <pc:spChg chg="mod">
          <ac:chgData name="Singh Palawat, Anirudh" userId="S::anirudh.singh-palawat@capgemini.com::e058d298-fdcd-42b5-a6fb-d03174b04160" providerId="AD" clId="Web-{08F44276-EBF0-4B70-B37B-F6B54CC300BB}" dt="2023-04-03T05:53:34.201" v="191" actId="20577"/>
          <ac:spMkLst>
            <pc:docMk/>
            <pc:sldMk cId="4158077488" sldId="2145706641"/>
            <ac:spMk id="7" creationId="{E1221C1F-2F46-B4E3-9C71-3BA1F7C4F094}"/>
          </ac:spMkLst>
        </pc:spChg>
        <pc:spChg chg="mod">
          <ac:chgData name="Singh Palawat, Anirudh" userId="S::anirudh.singh-palawat@capgemini.com::e058d298-fdcd-42b5-a6fb-d03174b04160" providerId="AD" clId="Web-{08F44276-EBF0-4B70-B37B-F6B54CC300BB}" dt="2023-04-03T05:56:49.806" v="289" actId="20577"/>
          <ac:spMkLst>
            <pc:docMk/>
            <pc:sldMk cId="4158077488" sldId="2145706641"/>
            <ac:spMk id="8" creationId="{4884FCBD-893E-C524-29D1-5069E6BB90CE}"/>
          </ac:spMkLst>
        </pc:spChg>
      </pc:sldChg>
    </pc:docChg>
  </pc:docChgLst>
  <pc:docChgLst>
    <pc:chgData clId="Web-{71489E11-EE0A-4E57-9496-48EA60360A11}"/>
    <pc:docChg chg="delSld">
      <pc:chgData name="" userId="" providerId="" clId="Web-{71489E11-EE0A-4E57-9496-48EA60360A11}" dt="2023-04-03T05:34:32.878" v="0"/>
      <pc:docMkLst>
        <pc:docMk/>
      </pc:docMkLst>
      <pc:sldChg chg="del">
        <pc:chgData name="" userId="" providerId="" clId="Web-{71489E11-EE0A-4E57-9496-48EA60360A11}" dt="2023-04-03T05:34:32.878" v="0"/>
        <pc:sldMkLst>
          <pc:docMk/>
          <pc:sldMk cId="1929102588" sldId="2145706638"/>
        </pc:sldMkLst>
      </pc:sldChg>
    </pc:docChg>
  </pc:docChgLst>
  <pc:docChgLst>
    <pc:chgData name="., Sourav" userId="06d2f189-419c-4ff6-9023-1d0875685646" providerId="ADAL" clId="{25D478CD-6454-4A50-992B-27B48E5B6A5A}"/>
    <pc:docChg chg="undo custSel addSld delSld modSld">
      <pc:chgData name="., Sourav" userId="06d2f189-419c-4ff6-9023-1d0875685646" providerId="ADAL" clId="{25D478CD-6454-4A50-992B-27B48E5B6A5A}" dt="2023-04-07T12:03:03.072" v="2433" actId="403"/>
      <pc:docMkLst>
        <pc:docMk/>
      </pc:docMkLst>
      <pc:sldChg chg="addSp delSp modSp add del mod">
        <pc:chgData name="., Sourav" userId="06d2f189-419c-4ff6-9023-1d0875685646" providerId="ADAL" clId="{25D478CD-6454-4A50-992B-27B48E5B6A5A}" dt="2023-04-07T10:29:10.841" v="1263" actId="47"/>
        <pc:sldMkLst>
          <pc:docMk/>
          <pc:sldMk cId="0" sldId="267"/>
        </pc:sldMkLst>
        <pc:spChg chg="add del mod">
          <ac:chgData name="., Sourav" userId="06d2f189-419c-4ff6-9023-1d0875685646" providerId="ADAL" clId="{25D478CD-6454-4A50-992B-27B48E5B6A5A}" dt="2023-04-07T10:27:20.457" v="1252" actId="21"/>
          <ac:spMkLst>
            <pc:docMk/>
            <pc:sldMk cId="0" sldId="267"/>
            <ac:spMk id="3" creationId="{2F6CB12D-C683-58DA-2D1C-EE462FEE7316}"/>
          </ac:spMkLst>
        </pc:spChg>
        <pc:spChg chg="add del">
          <ac:chgData name="., Sourav" userId="06d2f189-419c-4ff6-9023-1d0875685646" providerId="ADAL" clId="{25D478CD-6454-4A50-992B-27B48E5B6A5A}" dt="2023-04-07T10:27:20.457" v="1252" actId="21"/>
          <ac:spMkLst>
            <pc:docMk/>
            <pc:sldMk cId="0" sldId="267"/>
            <ac:spMk id="10" creationId="{00000000-0000-0000-0000-000000000000}"/>
          </ac:spMkLst>
        </pc:spChg>
      </pc:sldChg>
      <pc:sldChg chg="delSp modSp mod">
        <pc:chgData name="., Sourav" userId="06d2f189-419c-4ff6-9023-1d0875685646" providerId="ADAL" clId="{25D478CD-6454-4A50-992B-27B48E5B6A5A}" dt="2023-04-07T11:01:04.880" v="2112" actId="113"/>
        <pc:sldMkLst>
          <pc:docMk/>
          <pc:sldMk cId="1625873205" sldId="2145706634"/>
        </pc:sldMkLst>
        <pc:spChg chg="del">
          <ac:chgData name="., Sourav" userId="06d2f189-419c-4ff6-9023-1d0875685646" providerId="ADAL" clId="{25D478CD-6454-4A50-992B-27B48E5B6A5A}" dt="2023-04-07T09:08:00.877" v="240" actId="478"/>
          <ac:spMkLst>
            <pc:docMk/>
            <pc:sldMk cId="1625873205" sldId="2145706634"/>
            <ac:spMk id="9" creationId="{CF1962CF-EF97-412C-B792-066A1C9D2733}"/>
          </ac:spMkLst>
        </pc:spChg>
        <pc:spChg chg="mod">
          <ac:chgData name="., Sourav" userId="06d2f189-419c-4ff6-9023-1d0875685646" providerId="ADAL" clId="{25D478CD-6454-4A50-992B-27B48E5B6A5A}" dt="2023-04-07T11:01:04.880" v="2112" actId="113"/>
          <ac:spMkLst>
            <pc:docMk/>
            <pc:sldMk cId="1625873205" sldId="2145706634"/>
            <ac:spMk id="11" creationId="{14918BB1-58F4-42AC-859A-E60DF368D314}"/>
          </ac:spMkLst>
        </pc:spChg>
      </pc:sldChg>
      <pc:sldChg chg="modSp add del mod">
        <pc:chgData name="., Sourav" userId="06d2f189-419c-4ff6-9023-1d0875685646" providerId="ADAL" clId="{25D478CD-6454-4A50-992B-27B48E5B6A5A}" dt="2023-04-07T11:05:09.257" v="2143" actId="113"/>
        <pc:sldMkLst>
          <pc:docMk/>
          <pc:sldMk cId="4158077488" sldId="2145706641"/>
        </pc:sldMkLst>
        <pc:spChg chg="mod">
          <ac:chgData name="., Sourav" userId="06d2f189-419c-4ff6-9023-1d0875685646" providerId="ADAL" clId="{25D478CD-6454-4A50-992B-27B48E5B6A5A}" dt="2023-04-07T11:05:09.257" v="2143" actId="113"/>
          <ac:spMkLst>
            <pc:docMk/>
            <pc:sldMk cId="4158077488" sldId="2145706641"/>
            <ac:spMk id="2" creationId="{3E79F505-9893-C6F1-6C95-6E3F6F3B96AA}"/>
          </ac:spMkLst>
        </pc:spChg>
      </pc:sldChg>
      <pc:sldChg chg="addSp delSp modSp mod">
        <pc:chgData name="., Sourav" userId="06d2f189-419c-4ff6-9023-1d0875685646" providerId="ADAL" clId="{25D478CD-6454-4A50-992B-27B48E5B6A5A}" dt="2023-04-07T11:45:54.068" v="2175" actId="14100"/>
        <pc:sldMkLst>
          <pc:docMk/>
          <pc:sldMk cId="2473871736" sldId="2145706642"/>
        </pc:sldMkLst>
        <pc:spChg chg="mod">
          <ac:chgData name="., Sourav" userId="06d2f189-419c-4ff6-9023-1d0875685646" providerId="ADAL" clId="{25D478CD-6454-4A50-992B-27B48E5B6A5A}" dt="2023-04-07T10:58:52.235" v="2101" actId="113"/>
          <ac:spMkLst>
            <pc:docMk/>
            <pc:sldMk cId="2473871736" sldId="2145706642"/>
            <ac:spMk id="5" creationId="{F3610DDB-B4BC-785A-1B54-C5CF4C32D795}"/>
          </ac:spMkLst>
        </pc:spChg>
        <pc:spChg chg="del">
          <ac:chgData name="., Sourav" userId="06d2f189-419c-4ff6-9023-1d0875685646" providerId="ADAL" clId="{25D478CD-6454-4A50-992B-27B48E5B6A5A}" dt="2023-04-07T10:04:07.351" v="774" actId="478"/>
          <ac:spMkLst>
            <pc:docMk/>
            <pc:sldMk cId="2473871736" sldId="2145706642"/>
            <ac:spMk id="9" creationId="{CF1962CF-EF97-412C-B792-066A1C9D2733}"/>
          </ac:spMkLst>
        </pc:spChg>
        <pc:spChg chg="mod">
          <ac:chgData name="., Sourav" userId="06d2f189-419c-4ff6-9023-1d0875685646" providerId="ADAL" clId="{25D478CD-6454-4A50-992B-27B48E5B6A5A}" dt="2023-04-07T11:02:03.704" v="2120" actId="113"/>
          <ac:spMkLst>
            <pc:docMk/>
            <pc:sldMk cId="2473871736" sldId="2145706642"/>
            <ac:spMk id="11" creationId="{14918BB1-58F4-42AC-859A-E60DF368D314}"/>
          </ac:spMkLst>
        </pc:spChg>
        <pc:picChg chg="del mod">
          <ac:chgData name="., Sourav" userId="06d2f189-419c-4ff6-9023-1d0875685646" providerId="ADAL" clId="{25D478CD-6454-4A50-992B-27B48E5B6A5A}" dt="2023-04-07T11:45:36.663" v="2169" actId="478"/>
          <ac:picMkLst>
            <pc:docMk/>
            <pc:sldMk cId="2473871736" sldId="2145706642"/>
            <ac:picMk id="2" creationId="{BACF6CCA-E369-1D4A-8D82-A2029552902F}"/>
          </ac:picMkLst>
        </pc:picChg>
        <pc:picChg chg="add mod">
          <ac:chgData name="., Sourav" userId="06d2f189-419c-4ff6-9023-1d0875685646" providerId="ADAL" clId="{25D478CD-6454-4A50-992B-27B48E5B6A5A}" dt="2023-04-07T11:45:54.068" v="2175" actId="14100"/>
          <ac:picMkLst>
            <pc:docMk/>
            <pc:sldMk cId="2473871736" sldId="2145706642"/>
            <ac:picMk id="4" creationId="{9868F266-CDC5-C9F1-9900-039AB795EF9A}"/>
          </ac:picMkLst>
        </pc:picChg>
        <pc:picChg chg="mod">
          <ac:chgData name="., Sourav" userId="06d2f189-419c-4ff6-9023-1d0875685646" providerId="ADAL" clId="{25D478CD-6454-4A50-992B-27B48E5B6A5A}" dt="2023-04-07T11:01:33.998" v="2118" actId="1076"/>
          <ac:picMkLst>
            <pc:docMk/>
            <pc:sldMk cId="2473871736" sldId="2145706642"/>
            <ac:picMk id="14" creationId="{E1D47607-D621-4ECE-7E3E-CA986270B22E}"/>
          </ac:picMkLst>
        </pc:picChg>
      </pc:sldChg>
      <pc:sldChg chg="addSp delSp modSp mod">
        <pc:chgData name="., Sourav" userId="06d2f189-419c-4ff6-9023-1d0875685646" providerId="ADAL" clId="{25D478CD-6454-4A50-992B-27B48E5B6A5A}" dt="2023-04-07T11:44:07.111" v="2159" actId="14100"/>
        <pc:sldMkLst>
          <pc:docMk/>
          <pc:sldMk cId="73358200" sldId="2145706643"/>
        </pc:sldMkLst>
        <pc:spChg chg="del mod">
          <ac:chgData name="., Sourav" userId="06d2f189-419c-4ff6-9023-1d0875685646" providerId="ADAL" clId="{25D478CD-6454-4A50-992B-27B48E5B6A5A}" dt="2023-04-07T10:58:43.683" v="2100" actId="478"/>
          <ac:spMkLst>
            <pc:docMk/>
            <pc:sldMk cId="73358200" sldId="2145706643"/>
            <ac:spMk id="9" creationId="{CF1962CF-EF97-412C-B792-066A1C9D2733}"/>
          </ac:spMkLst>
        </pc:spChg>
        <pc:picChg chg="del">
          <ac:chgData name="., Sourav" userId="06d2f189-419c-4ff6-9023-1d0875685646" providerId="ADAL" clId="{25D478CD-6454-4A50-992B-27B48E5B6A5A}" dt="2023-04-07T11:43:49.658" v="2155" actId="478"/>
          <ac:picMkLst>
            <pc:docMk/>
            <pc:sldMk cId="73358200" sldId="2145706643"/>
            <ac:picMk id="3" creationId="{05A426B1-AF82-39A0-05B9-5CEE066A79E3}"/>
          </ac:picMkLst>
        </pc:picChg>
        <pc:picChg chg="add mod">
          <ac:chgData name="., Sourav" userId="06d2f189-419c-4ff6-9023-1d0875685646" providerId="ADAL" clId="{25D478CD-6454-4A50-992B-27B48E5B6A5A}" dt="2023-04-07T11:44:07.111" v="2159" actId="14100"/>
          <ac:picMkLst>
            <pc:docMk/>
            <pc:sldMk cId="73358200" sldId="2145706643"/>
            <ac:picMk id="4" creationId="{5EE47E32-058C-2C90-BF5D-F92F838F8683}"/>
          </ac:picMkLst>
        </pc:picChg>
      </pc:sldChg>
      <pc:sldChg chg="addSp delSp modSp mod">
        <pc:chgData name="., Sourav" userId="06d2f189-419c-4ff6-9023-1d0875685646" providerId="ADAL" clId="{25D478CD-6454-4A50-992B-27B48E5B6A5A}" dt="2023-04-07T11:46:21.911" v="2183" actId="14100"/>
        <pc:sldMkLst>
          <pc:docMk/>
          <pc:sldMk cId="579264475" sldId="2145706644"/>
        </pc:sldMkLst>
        <pc:spChg chg="mod">
          <ac:chgData name="., Sourav" userId="06d2f189-419c-4ff6-9023-1d0875685646" providerId="ADAL" clId="{25D478CD-6454-4A50-992B-27B48E5B6A5A}" dt="2023-04-07T10:59:07.190" v="2103" actId="1076"/>
          <ac:spMkLst>
            <pc:docMk/>
            <pc:sldMk cId="579264475" sldId="2145706644"/>
            <ac:spMk id="5" creationId="{F3610DDB-B4BC-785A-1B54-C5CF4C32D795}"/>
          </ac:spMkLst>
        </pc:spChg>
        <pc:spChg chg="del">
          <ac:chgData name="., Sourav" userId="06d2f189-419c-4ff6-9023-1d0875685646" providerId="ADAL" clId="{25D478CD-6454-4A50-992B-27B48E5B6A5A}" dt="2023-04-07T10:59:02.314" v="2102" actId="478"/>
          <ac:spMkLst>
            <pc:docMk/>
            <pc:sldMk cId="579264475" sldId="2145706644"/>
            <ac:spMk id="9" creationId="{CF1962CF-EF97-412C-B792-066A1C9D2733}"/>
          </ac:spMkLst>
        </pc:spChg>
        <pc:picChg chg="del">
          <ac:chgData name="., Sourav" userId="06d2f189-419c-4ff6-9023-1d0875685646" providerId="ADAL" clId="{25D478CD-6454-4A50-992B-27B48E5B6A5A}" dt="2023-04-07T11:46:00.948" v="2176" actId="478"/>
          <ac:picMkLst>
            <pc:docMk/>
            <pc:sldMk cId="579264475" sldId="2145706644"/>
            <ac:picMk id="2" creationId="{AF62896E-C244-5BC3-CA12-B88BDF478F31}"/>
          </ac:picMkLst>
        </pc:picChg>
        <pc:picChg chg="add mod">
          <ac:chgData name="., Sourav" userId="06d2f189-419c-4ff6-9023-1d0875685646" providerId="ADAL" clId="{25D478CD-6454-4A50-992B-27B48E5B6A5A}" dt="2023-04-07T11:46:21.911" v="2183" actId="14100"/>
          <ac:picMkLst>
            <pc:docMk/>
            <pc:sldMk cId="579264475" sldId="2145706644"/>
            <ac:picMk id="4" creationId="{71C2E58E-AB3A-81A3-C7F9-A9B6B850A516}"/>
          </ac:picMkLst>
        </pc:picChg>
      </pc:sldChg>
      <pc:sldChg chg="addSp delSp modSp mod modClrScheme chgLayout">
        <pc:chgData name="., Sourav" userId="06d2f189-419c-4ff6-9023-1d0875685646" providerId="ADAL" clId="{25D478CD-6454-4A50-992B-27B48E5B6A5A}" dt="2023-04-07T11:45:26.278" v="2168" actId="14100"/>
        <pc:sldMkLst>
          <pc:docMk/>
          <pc:sldMk cId="2165306893" sldId="2145706645"/>
        </pc:sldMkLst>
        <pc:spChg chg="add del mod">
          <ac:chgData name="., Sourav" userId="06d2f189-419c-4ff6-9023-1d0875685646" providerId="ADAL" clId="{25D478CD-6454-4A50-992B-27B48E5B6A5A}" dt="2023-04-07T10:58:26.582" v="2095" actId="14100"/>
          <ac:spMkLst>
            <pc:docMk/>
            <pc:sldMk cId="2165306893" sldId="2145706645"/>
            <ac:spMk id="5" creationId="{F3610DDB-B4BC-785A-1B54-C5CF4C32D795}"/>
          </ac:spMkLst>
        </pc:spChg>
        <pc:spChg chg="add mod ord">
          <ac:chgData name="., Sourav" userId="06d2f189-419c-4ff6-9023-1d0875685646" providerId="ADAL" clId="{25D478CD-6454-4A50-992B-27B48E5B6A5A}" dt="2023-04-07T05:35:37.198" v="12" actId="700"/>
          <ac:spMkLst>
            <pc:docMk/>
            <pc:sldMk cId="2165306893" sldId="2145706645"/>
            <ac:spMk id="6" creationId="{CEA61D5E-E941-3893-2451-B15889DD9731}"/>
          </ac:spMkLst>
        </pc:spChg>
        <pc:spChg chg="add mod ord">
          <ac:chgData name="., Sourav" userId="06d2f189-419c-4ff6-9023-1d0875685646" providerId="ADAL" clId="{25D478CD-6454-4A50-992B-27B48E5B6A5A}" dt="2023-04-07T05:35:37.198" v="12" actId="700"/>
          <ac:spMkLst>
            <pc:docMk/>
            <pc:sldMk cId="2165306893" sldId="2145706645"/>
            <ac:spMk id="7" creationId="{835836E0-2843-C515-1241-895ECE9E9F64}"/>
          </ac:spMkLst>
        </pc:spChg>
        <pc:spChg chg="add mod ord">
          <ac:chgData name="., Sourav" userId="06d2f189-419c-4ff6-9023-1d0875685646" providerId="ADAL" clId="{25D478CD-6454-4A50-992B-27B48E5B6A5A}" dt="2023-04-07T05:35:37.198" v="12" actId="700"/>
          <ac:spMkLst>
            <pc:docMk/>
            <pc:sldMk cId="2165306893" sldId="2145706645"/>
            <ac:spMk id="8" creationId="{98D786E1-4917-2AEF-965E-9DADDAC896D5}"/>
          </ac:spMkLst>
        </pc:spChg>
        <pc:spChg chg="del">
          <ac:chgData name="., Sourav" userId="06d2f189-419c-4ff6-9023-1d0875685646" providerId="ADAL" clId="{25D478CD-6454-4A50-992B-27B48E5B6A5A}" dt="2023-04-07T05:35:04.489" v="9" actId="478"/>
          <ac:spMkLst>
            <pc:docMk/>
            <pc:sldMk cId="2165306893" sldId="2145706645"/>
            <ac:spMk id="9" creationId="{CF1962CF-EF97-412C-B792-066A1C9D2733}"/>
          </ac:spMkLst>
        </pc:spChg>
        <pc:spChg chg="add del mod">
          <ac:chgData name="., Sourav" userId="06d2f189-419c-4ff6-9023-1d0875685646" providerId="ADAL" clId="{25D478CD-6454-4A50-992B-27B48E5B6A5A}" dt="2023-04-07T06:41:20.291" v="219" actId="478"/>
          <ac:spMkLst>
            <pc:docMk/>
            <pc:sldMk cId="2165306893" sldId="2145706645"/>
            <ac:spMk id="10" creationId="{5356DDCE-D337-198A-6355-1BA0891C9834}"/>
          </ac:spMkLst>
        </pc:spChg>
        <pc:spChg chg="add del mod">
          <ac:chgData name="., Sourav" userId="06d2f189-419c-4ff6-9023-1d0875685646" providerId="ADAL" clId="{25D478CD-6454-4A50-992B-27B48E5B6A5A}" dt="2023-04-07T06:41:21.257" v="220" actId="478"/>
          <ac:spMkLst>
            <pc:docMk/>
            <pc:sldMk cId="2165306893" sldId="2145706645"/>
            <ac:spMk id="16" creationId="{FD8604AA-65EB-8120-E093-C8DFCA001F6E}"/>
          </ac:spMkLst>
        </pc:spChg>
        <pc:spChg chg="add del mod">
          <ac:chgData name="., Sourav" userId="06d2f189-419c-4ff6-9023-1d0875685646" providerId="ADAL" clId="{25D478CD-6454-4A50-992B-27B48E5B6A5A}" dt="2023-04-07T06:41:23.716" v="223" actId="478"/>
          <ac:spMkLst>
            <pc:docMk/>
            <pc:sldMk cId="2165306893" sldId="2145706645"/>
            <ac:spMk id="21" creationId="{E5C6C5F8-9692-360C-E11D-3BDADF8388C5}"/>
          </ac:spMkLst>
        </pc:spChg>
        <pc:spChg chg="add del mod">
          <ac:chgData name="., Sourav" userId="06d2f189-419c-4ff6-9023-1d0875685646" providerId="ADAL" clId="{25D478CD-6454-4A50-992B-27B48E5B6A5A}" dt="2023-04-07T06:41:24.680" v="224" actId="478"/>
          <ac:spMkLst>
            <pc:docMk/>
            <pc:sldMk cId="2165306893" sldId="2145706645"/>
            <ac:spMk id="23" creationId="{F4255FF3-B9FA-E5E3-B093-52F628702010}"/>
          </ac:spMkLst>
        </pc:spChg>
        <pc:picChg chg="add del mod">
          <ac:chgData name="., Sourav" userId="06d2f189-419c-4ff6-9023-1d0875685646" providerId="ADAL" clId="{25D478CD-6454-4A50-992B-27B48E5B6A5A}" dt="2023-04-07T05:33:42.330" v="4"/>
          <ac:picMkLst>
            <pc:docMk/>
            <pc:sldMk cId="2165306893" sldId="2145706645"/>
            <ac:picMk id="2" creationId="{D5AC845A-5A74-086F-1F4D-2E5BD3EABF72}"/>
          </ac:picMkLst>
        </pc:picChg>
        <pc:picChg chg="add del mod">
          <ac:chgData name="., Sourav" userId="06d2f189-419c-4ff6-9023-1d0875685646" providerId="ADAL" clId="{25D478CD-6454-4A50-992B-27B48E5B6A5A}" dt="2023-04-07T11:44:12.283" v="2160" actId="478"/>
          <ac:picMkLst>
            <pc:docMk/>
            <pc:sldMk cId="2165306893" sldId="2145706645"/>
            <ac:picMk id="2" creationId="{F34783A2-7D4E-F596-85C7-7B39D8B2EB71}"/>
          </ac:picMkLst>
        </pc:picChg>
        <pc:picChg chg="add del">
          <ac:chgData name="., Sourav" userId="06d2f189-419c-4ff6-9023-1d0875685646" providerId="ADAL" clId="{25D478CD-6454-4A50-992B-27B48E5B6A5A}" dt="2023-04-07T05:34:22.681" v="6" actId="478"/>
          <ac:picMkLst>
            <pc:docMk/>
            <pc:sldMk cId="2165306893" sldId="2145706645"/>
            <ac:picMk id="3" creationId="{DBCF27F9-64E2-444B-12A2-1E679C64019F}"/>
          </ac:picMkLst>
        </pc:picChg>
        <pc:picChg chg="add del mod">
          <ac:chgData name="., Sourav" userId="06d2f189-419c-4ff6-9023-1d0875685646" providerId="ADAL" clId="{25D478CD-6454-4A50-992B-27B48E5B6A5A}" dt="2023-04-07T05:40:15.155" v="196" actId="478"/>
          <ac:picMkLst>
            <pc:docMk/>
            <pc:sldMk cId="2165306893" sldId="2145706645"/>
            <ac:picMk id="4" creationId="{B72E8CBC-8180-93C2-BC43-35ED44943E52}"/>
          </ac:picMkLst>
        </pc:picChg>
        <pc:picChg chg="add mod">
          <ac:chgData name="., Sourav" userId="06d2f189-419c-4ff6-9023-1d0875685646" providerId="ADAL" clId="{25D478CD-6454-4A50-992B-27B48E5B6A5A}" dt="2023-04-07T11:45:26.278" v="2168" actId="14100"/>
          <ac:picMkLst>
            <pc:docMk/>
            <pc:sldMk cId="2165306893" sldId="2145706645"/>
            <ac:picMk id="4" creationId="{D824C567-66E4-C407-5777-E96A6E3561D3}"/>
          </ac:picMkLst>
        </pc:picChg>
        <pc:picChg chg="mod ord modCrop">
          <ac:chgData name="., Sourav" userId="06d2f189-419c-4ff6-9023-1d0875685646" providerId="ADAL" clId="{25D478CD-6454-4A50-992B-27B48E5B6A5A}" dt="2023-04-07T10:58:30.172" v="2097" actId="1037"/>
          <ac:picMkLst>
            <pc:docMk/>
            <pc:sldMk cId="2165306893" sldId="2145706645"/>
            <ac:picMk id="14" creationId="{E1D47607-D621-4ECE-7E3E-CA986270B22E}"/>
          </ac:picMkLst>
        </pc:picChg>
        <pc:picChg chg="add del mod">
          <ac:chgData name="., Sourav" userId="06d2f189-419c-4ff6-9023-1d0875685646" providerId="ADAL" clId="{25D478CD-6454-4A50-992B-27B48E5B6A5A}" dt="2023-04-07T06:41:39.747" v="227" actId="21"/>
          <ac:picMkLst>
            <pc:docMk/>
            <pc:sldMk cId="2165306893" sldId="2145706645"/>
            <ac:picMk id="24" creationId="{F2929751-157A-91F4-CFDA-1C1EE2566B5A}"/>
          </ac:picMkLst>
        </pc:picChg>
        <pc:cxnChg chg="add del mod">
          <ac:chgData name="., Sourav" userId="06d2f189-419c-4ff6-9023-1d0875685646" providerId="ADAL" clId="{25D478CD-6454-4A50-992B-27B48E5B6A5A}" dt="2023-04-07T06:41:22.188" v="221" actId="478"/>
          <ac:cxnSpMkLst>
            <pc:docMk/>
            <pc:sldMk cId="2165306893" sldId="2145706645"/>
            <ac:cxnSpMk id="12" creationId="{6206F0E8-7D91-3E47-CA03-549294D2ACD8}"/>
          </ac:cxnSpMkLst>
        </pc:cxnChg>
        <pc:cxnChg chg="add del">
          <ac:chgData name="., Sourav" userId="06d2f189-419c-4ff6-9023-1d0875685646" providerId="ADAL" clId="{25D478CD-6454-4A50-992B-27B48E5B6A5A}" dt="2023-04-07T05:41:01.499" v="202" actId="478"/>
          <ac:cxnSpMkLst>
            <pc:docMk/>
            <pc:sldMk cId="2165306893" sldId="2145706645"/>
            <ac:cxnSpMk id="15" creationId="{67F8B422-E765-3444-B3AA-246E94528D0A}"/>
          </ac:cxnSpMkLst>
        </pc:cxnChg>
        <pc:cxnChg chg="add del">
          <ac:chgData name="., Sourav" userId="06d2f189-419c-4ff6-9023-1d0875685646" providerId="ADAL" clId="{25D478CD-6454-4A50-992B-27B48E5B6A5A}" dt="2023-04-07T05:42:12.946" v="207" actId="478"/>
          <ac:cxnSpMkLst>
            <pc:docMk/>
            <pc:sldMk cId="2165306893" sldId="2145706645"/>
            <ac:cxnSpMk id="18" creationId="{1D3FF596-D3D3-E8F0-2880-91AC4E81FA6F}"/>
          </ac:cxnSpMkLst>
        </pc:cxnChg>
        <pc:cxnChg chg="add del mod">
          <ac:chgData name="., Sourav" userId="06d2f189-419c-4ff6-9023-1d0875685646" providerId="ADAL" clId="{25D478CD-6454-4A50-992B-27B48E5B6A5A}" dt="2023-04-07T05:42:21.511" v="209" actId="478"/>
          <ac:cxnSpMkLst>
            <pc:docMk/>
            <pc:sldMk cId="2165306893" sldId="2145706645"/>
            <ac:cxnSpMk id="19" creationId="{F38BB076-B083-CF7D-55E0-4D7E0A5299F3}"/>
          </ac:cxnSpMkLst>
        </pc:cxnChg>
        <pc:cxnChg chg="add del mod">
          <ac:chgData name="., Sourav" userId="06d2f189-419c-4ff6-9023-1d0875685646" providerId="ADAL" clId="{25D478CD-6454-4A50-992B-27B48E5B6A5A}" dt="2023-04-07T06:41:23.095" v="222" actId="478"/>
          <ac:cxnSpMkLst>
            <pc:docMk/>
            <pc:sldMk cId="2165306893" sldId="2145706645"/>
            <ac:cxnSpMk id="20" creationId="{23D422BE-B005-98E9-3F7B-B7FE9A900AD9}"/>
          </ac:cxnSpMkLst>
        </pc:cxnChg>
        <pc:cxnChg chg="add del mod">
          <ac:chgData name="., Sourav" userId="06d2f189-419c-4ff6-9023-1d0875685646" providerId="ADAL" clId="{25D478CD-6454-4A50-992B-27B48E5B6A5A}" dt="2023-04-07T06:41:25.609" v="225" actId="478"/>
          <ac:cxnSpMkLst>
            <pc:docMk/>
            <pc:sldMk cId="2165306893" sldId="2145706645"/>
            <ac:cxnSpMk id="22" creationId="{FBEFE65A-78AB-054F-66FA-481084F3A425}"/>
          </ac:cxnSpMkLst>
        </pc:cxnChg>
      </pc:sldChg>
      <pc:sldChg chg="new del">
        <pc:chgData name="., Sourav" userId="06d2f189-419c-4ff6-9023-1d0875685646" providerId="ADAL" clId="{25D478CD-6454-4A50-992B-27B48E5B6A5A}" dt="2023-04-07T09:07:45.973" v="239" actId="47"/>
        <pc:sldMkLst>
          <pc:docMk/>
          <pc:sldMk cId="3464881814" sldId="2145706646"/>
        </pc:sldMkLst>
      </pc:sldChg>
      <pc:sldChg chg="addSp delSp modSp add mod modClrScheme chgLayout">
        <pc:chgData name="., Sourav" userId="06d2f189-419c-4ff6-9023-1d0875685646" providerId="ADAL" clId="{25D478CD-6454-4A50-992B-27B48E5B6A5A}" dt="2023-04-07T11:56:38.208" v="2321" actId="403"/>
        <pc:sldMkLst>
          <pc:docMk/>
          <pc:sldMk cId="2064922740" sldId="2145706647"/>
        </pc:sldMkLst>
        <pc:spChg chg="add del mod">
          <ac:chgData name="., Sourav" userId="06d2f189-419c-4ff6-9023-1d0875685646" providerId="ADAL" clId="{25D478CD-6454-4A50-992B-27B48E5B6A5A}" dt="2023-04-07T09:17:43.686" v="326"/>
          <ac:spMkLst>
            <pc:docMk/>
            <pc:sldMk cId="2064922740" sldId="2145706647"/>
            <ac:spMk id="4" creationId="{F7555DD1-9B01-0CAD-59F5-7279105DCB6B}"/>
          </ac:spMkLst>
        </pc:spChg>
        <pc:spChg chg="add mod">
          <ac:chgData name="., Sourav" userId="06d2f189-419c-4ff6-9023-1d0875685646" providerId="ADAL" clId="{25D478CD-6454-4A50-992B-27B48E5B6A5A}" dt="2023-04-07T11:50:12.275" v="2237" actId="20577"/>
          <ac:spMkLst>
            <pc:docMk/>
            <pc:sldMk cId="2064922740" sldId="2145706647"/>
            <ac:spMk id="6" creationId="{F0769B04-32FA-2D7B-1C0B-0F597178181F}"/>
          </ac:spMkLst>
        </pc:spChg>
        <pc:spChg chg="del">
          <ac:chgData name="., Sourav" userId="06d2f189-419c-4ff6-9023-1d0875685646" providerId="ADAL" clId="{25D478CD-6454-4A50-992B-27B48E5B6A5A}" dt="2023-04-07T09:08:07.459" v="241" actId="478"/>
          <ac:spMkLst>
            <pc:docMk/>
            <pc:sldMk cId="2064922740" sldId="2145706647"/>
            <ac:spMk id="9" creationId="{CF1962CF-EF97-412C-B792-066A1C9D2733}"/>
          </ac:spMkLst>
        </pc:spChg>
        <pc:spChg chg="mod ord">
          <ac:chgData name="., Sourav" userId="06d2f189-419c-4ff6-9023-1d0875685646" providerId="ADAL" clId="{25D478CD-6454-4A50-992B-27B48E5B6A5A}" dt="2023-04-07T11:56:38.208" v="2321" actId="403"/>
          <ac:spMkLst>
            <pc:docMk/>
            <pc:sldMk cId="2064922740" sldId="2145706647"/>
            <ac:spMk id="11" creationId="{14918BB1-58F4-42AC-859A-E60DF368D314}"/>
          </ac:spMkLst>
        </pc:spChg>
        <pc:spChg chg="add del mod ord">
          <ac:chgData name="., Sourav" userId="06d2f189-419c-4ff6-9023-1d0875685646" providerId="ADAL" clId="{25D478CD-6454-4A50-992B-27B48E5B6A5A}" dt="2023-04-07T11:52:48.536" v="2239" actId="26606"/>
          <ac:spMkLst>
            <pc:docMk/>
            <pc:sldMk cId="2064922740" sldId="2145706647"/>
            <ac:spMk id="13" creationId="{18E452FD-B7DA-BDD9-EF91-454EF9005576}"/>
          </ac:spMkLst>
        </pc:spChg>
        <pc:spChg chg="add del mod ord">
          <ac:chgData name="., Sourav" userId="06d2f189-419c-4ff6-9023-1d0875685646" providerId="ADAL" clId="{25D478CD-6454-4A50-992B-27B48E5B6A5A}" dt="2023-04-07T11:52:48.536" v="2239" actId="26606"/>
          <ac:spMkLst>
            <pc:docMk/>
            <pc:sldMk cId="2064922740" sldId="2145706647"/>
            <ac:spMk id="15" creationId="{03F21B64-B917-E696-C0AB-541E475C0DC9}"/>
          </ac:spMkLst>
        </pc:spChg>
        <pc:spChg chg="add del mod ord">
          <ac:chgData name="., Sourav" userId="06d2f189-419c-4ff6-9023-1d0875685646" providerId="ADAL" clId="{25D478CD-6454-4A50-992B-27B48E5B6A5A}" dt="2023-04-07T11:52:48.536" v="2239" actId="26606"/>
          <ac:spMkLst>
            <pc:docMk/>
            <pc:sldMk cId="2064922740" sldId="2145706647"/>
            <ac:spMk id="16" creationId="{751139BE-AFB8-BEA3-A700-5CACC8A508EC}"/>
          </ac:spMkLst>
        </pc:spChg>
        <pc:spChg chg="add del mod ord">
          <ac:chgData name="., Sourav" userId="06d2f189-419c-4ff6-9023-1d0875685646" providerId="ADAL" clId="{25D478CD-6454-4A50-992B-27B48E5B6A5A}" dt="2023-04-07T11:52:48.536" v="2239" actId="26606"/>
          <ac:spMkLst>
            <pc:docMk/>
            <pc:sldMk cId="2064922740" sldId="2145706647"/>
            <ac:spMk id="17" creationId="{640A3843-5782-243B-9FF4-CAF430F0F19A}"/>
          </ac:spMkLst>
        </pc:spChg>
        <pc:spChg chg="add del mod ord">
          <ac:chgData name="., Sourav" userId="06d2f189-419c-4ff6-9023-1d0875685646" providerId="ADAL" clId="{25D478CD-6454-4A50-992B-27B48E5B6A5A}" dt="2023-04-07T11:52:48.536" v="2239" actId="26606"/>
          <ac:spMkLst>
            <pc:docMk/>
            <pc:sldMk cId="2064922740" sldId="2145706647"/>
            <ac:spMk id="18" creationId="{5C735451-5F44-143A-5B22-5F996A7F8F3A}"/>
          </ac:spMkLst>
        </pc:spChg>
        <pc:spChg chg="add del mod ord">
          <ac:chgData name="., Sourav" userId="06d2f189-419c-4ff6-9023-1d0875685646" providerId="ADAL" clId="{25D478CD-6454-4A50-992B-27B48E5B6A5A}" dt="2023-04-07T11:52:48.536" v="2239" actId="26606"/>
          <ac:spMkLst>
            <pc:docMk/>
            <pc:sldMk cId="2064922740" sldId="2145706647"/>
            <ac:spMk id="19" creationId="{263C4157-590D-A87D-257C-5FFF52D084CB}"/>
          </ac:spMkLst>
        </pc:spChg>
        <pc:spChg chg="add del mod ord">
          <ac:chgData name="., Sourav" userId="06d2f189-419c-4ff6-9023-1d0875685646" providerId="ADAL" clId="{25D478CD-6454-4A50-992B-27B48E5B6A5A}" dt="2023-04-07T11:52:48.536" v="2239" actId="26606"/>
          <ac:spMkLst>
            <pc:docMk/>
            <pc:sldMk cId="2064922740" sldId="2145706647"/>
            <ac:spMk id="20" creationId="{73897E55-3DEC-7063-9CD5-3AE796685F47}"/>
          </ac:spMkLst>
        </pc:spChg>
        <pc:spChg chg="add del mod ord">
          <ac:chgData name="., Sourav" userId="06d2f189-419c-4ff6-9023-1d0875685646" providerId="ADAL" clId="{25D478CD-6454-4A50-992B-27B48E5B6A5A}" dt="2023-04-07T11:52:48.536" v="2239" actId="26606"/>
          <ac:spMkLst>
            <pc:docMk/>
            <pc:sldMk cId="2064922740" sldId="2145706647"/>
            <ac:spMk id="21" creationId="{617DB989-6FBA-F671-3F59-A403483BDACF}"/>
          </ac:spMkLst>
        </pc:spChg>
        <pc:spChg chg="add mod">
          <ac:chgData name="., Sourav" userId="06d2f189-419c-4ff6-9023-1d0875685646" providerId="ADAL" clId="{25D478CD-6454-4A50-992B-27B48E5B6A5A}" dt="2023-04-07T11:56:27.846" v="2318" actId="403"/>
          <ac:spMkLst>
            <pc:docMk/>
            <pc:sldMk cId="2064922740" sldId="2145706647"/>
            <ac:spMk id="26" creationId="{1D968A7B-AEA3-CA4E-C8AB-ABDA7A5865AA}"/>
          </ac:spMkLst>
        </pc:spChg>
        <pc:picChg chg="del">
          <ac:chgData name="., Sourav" userId="06d2f189-419c-4ff6-9023-1d0875685646" providerId="ADAL" clId="{25D478CD-6454-4A50-992B-27B48E5B6A5A}" dt="2023-04-07T09:08:09.057" v="242" actId="478"/>
          <ac:picMkLst>
            <pc:docMk/>
            <pc:sldMk cId="2064922740" sldId="2145706647"/>
            <ac:picMk id="3" creationId="{9BE7240C-3795-51F1-3E33-876648D78FEF}"/>
          </ac:picMkLst>
        </pc:picChg>
        <pc:picChg chg="add del mod">
          <ac:chgData name="., Sourav" userId="06d2f189-419c-4ff6-9023-1d0875685646" providerId="ADAL" clId="{25D478CD-6454-4A50-992B-27B48E5B6A5A}" dt="2023-04-07T10:00:29.899" v="756" actId="21"/>
          <ac:picMkLst>
            <pc:docMk/>
            <pc:sldMk cId="2064922740" sldId="2145706647"/>
            <ac:picMk id="8" creationId="{3A1F4BD1-B41D-7165-E1A8-AC1403A6444F}"/>
          </ac:picMkLst>
        </pc:picChg>
        <pc:picChg chg="add del mod">
          <ac:chgData name="., Sourav" userId="06d2f189-419c-4ff6-9023-1d0875685646" providerId="ADAL" clId="{25D478CD-6454-4A50-992B-27B48E5B6A5A}" dt="2023-04-07T11:50:01.149" v="2229" actId="21"/>
          <ac:picMkLst>
            <pc:docMk/>
            <pc:sldMk cId="2064922740" sldId="2145706647"/>
            <ac:picMk id="12" creationId="{2CE252F7-BB2F-647E-6AF1-3B709DF63AC8}"/>
          </ac:picMkLst>
        </pc:picChg>
        <pc:picChg chg="mod ord modCrop">
          <ac:chgData name="., Sourav" userId="06d2f189-419c-4ff6-9023-1d0875685646" providerId="ADAL" clId="{25D478CD-6454-4A50-992B-27B48E5B6A5A}" dt="2023-04-07T11:52:48.536" v="2239" actId="26606"/>
          <ac:picMkLst>
            <pc:docMk/>
            <pc:sldMk cId="2064922740" sldId="2145706647"/>
            <ac:picMk id="14" creationId="{E1D47607-D621-4ECE-7E3E-CA986270B22E}"/>
          </ac:picMkLst>
        </pc:picChg>
        <pc:picChg chg="add del mod">
          <ac:chgData name="., Sourav" userId="06d2f189-419c-4ff6-9023-1d0875685646" providerId="ADAL" clId="{25D478CD-6454-4A50-992B-27B48E5B6A5A}" dt="2023-04-07T09:53:41.056" v="718"/>
          <ac:picMkLst>
            <pc:docMk/>
            <pc:sldMk cId="2064922740" sldId="2145706647"/>
            <ac:picMk id="1026" creationId="{476DE278-4B94-6089-FB03-DE5BE9BA9129}"/>
          </ac:picMkLst>
        </pc:picChg>
        <pc:picChg chg="add del mod">
          <ac:chgData name="., Sourav" userId="06d2f189-419c-4ff6-9023-1d0875685646" providerId="ADAL" clId="{25D478CD-6454-4A50-992B-27B48E5B6A5A}" dt="2023-04-07T09:54:08.578" v="735"/>
          <ac:picMkLst>
            <pc:docMk/>
            <pc:sldMk cId="2064922740" sldId="2145706647"/>
            <ac:picMk id="1028" creationId="{90BB7106-5758-9D1E-B63B-6A5CFD800AE5}"/>
          </ac:picMkLst>
        </pc:picChg>
        <pc:picChg chg="add del mod">
          <ac:chgData name="., Sourav" userId="06d2f189-419c-4ff6-9023-1d0875685646" providerId="ADAL" clId="{25D478CD-6454-4A50-992B-27B48E5B6A5A}" dt="2023-04-07T09:54:36.374" v="742" actId="21"/>
          <ac:picMkLst>
            <pc:docMk/>
            <pc:sldMk cId="2064922740" sldId="2145706647"/>
            <ac:picMk id="1030" creationId="{63F33E25-8CDF-5616-FCDE-A174B1B6C1EA}"/>
          </ac:picMkLst>
        </pc:picChg>
      </pc:sldChg>
      <pc:sldChg chg="new del">
        <pc:chgData name="., Sourav" userId="06d2f189-419c-4ff6-9023-1d0875685646" providerId="ADAL" clId="{25D478CD-6454-4A50-992B-27B48E5B6A5A}" dt="2023-04-07T09:22:09.209" v="328" actId="680"/>
        <pc:sldMkLst>
          <pc:docMk/>
          <pc:sldMk cId="1200896954" sldId="2145706648"/>
        </pc:sldMkLst>
      </pc:sldChg>
      <pc:sldChg chg="addSp delSp modSp add mod">
        <pc:chgData name="., Sourav" userId="06d2f189-419c-4ff6-9023-1d0875685646" providerId="ADAL" clId="{25D478CD-6454-4A50-992B-27B48E5B6A5A}" dt="2023-04-07T09:24:13.719" v="467" actId="14100"/>
        <pc:sldMkLst>
          <pc:docMk/>
          <pc:sldMk cId="3511707004" sldId="2145706648"/>
        </pc:sldMkLst>
        <pc:spChg chg="mod">
          <ac:chgData name="., Sourav" userId="06d2f189-419c-4ff6-9023-1d0875685646" providerId="ADAL" clId="{25D478CD-6454-4A50-992B-27B48E5B6A5A}" dt="2023-04-07T09:23:37.587" v="461" actId="1076"/>
          <ac:spMkLst>
            <pc:docMk/>
            <pc:sldMk cId="3511707004" sldId="2145706648"/>
            <ac:spMk id="5" creationId="{F3610DDB-B4BC-785A-1B54-C5CF4C32D795}"/>
          </ac:spMkLst>
        </pc:spChg>
        <pc:spChg chg="del">
          <ac:chgData name="., Sourav" userId="06d2f189-419c-4ff6-9023-1d0875685646" providerId="ADAL" clId="{25D478CD-6454-4A50-992B-27B48E5B6A5A}" dt="2023-04-07T09:22:24.053" v="331" actId="478"/>
          <ac:spMkLst>
            <pc:docMk/>
            <pc:sldMk cId="3511707004" sldId="2145706648"/>
            <ac:spMk id="9" creationId="{CF1962CF-EF97-412C-B792-066A1C9D2733}"/>
          </ac:spMkLst>
        </pc:spChg>
        <pc:picChg chg="del">
          <ac:chgData name="., Sourav" userId="06d2f189-419c-4ff6-9023-1d0875685646" providerId="ADAL" clId="{25D478CD-6454-4A50-992B-27B48E5B6A5A}" dt="2023-04-07T09:22:20.673" v="330" actId="478"/>
          <ac:picMkLst>
            <pc:docMk/>
            <pc:sldMk cId="3511707004" sldId="2145706648"/>
            <ac:picMk id="2" creationId="{AF62896E-C244-5BC3-CA12-B88BDF478F31}"/>
          </ac:picMkLst>
        </pc:picChg>
        <pc:picChg chg="add mod">
          <ac:chgData name="., Sourav" userId="06d2f189-419c-4ff6-9023-1d0875685646" providerId="ADAL" clId="{25D478CD-6454-4A50-992B-27B48E5B6A5A}" dt="2023-04-07T09:24:13.719" v="467" actId="14100"/>
          <ac:picMkLst>
            <pc:docMk/>
            <pc:sldMk cId="3511707004" sldId="2145706648"/>
            <ac:picMk id="4" creationId="{0AADAD80-6BF5-9A6E-C935-6F8BDA00939F}"/>
          </ac:picMkLst>
        </pc:picChg>
      </pc:sldChg>
      <pc:sldChg chg="addSp delSp modSp add mod">
        <pc:chgData name="., Sourav" userId="06d2f189-419c-4ff6-9023-1d0875685646" providerId="ADAL" clId="{25D478CD-6454-4A50-992B-27B48E5B6A5A}" dt="2023-04-07T11:05:58.238" v="2147" actId="255"/>
        <pc:sldMkLst>
          <pc:docMk/>
          <pc:sldMk cId="1788782098" sldId="2145706649"/>
        </pc:sldMkLst>
        <pc:spChg chg="mod">
          <ac:chgData name="., Sourav" userId="06d2f189-419c-4ff6-9023-1d0875685646" providerId="ADAL" clId="{25D478CD-6454-4A50-992B-27B48E5B6A5A}" dt="2023-04-07T11:05:58.238" v="2147" actId="255"/>
          <ac:spMkLst>
            <pc:docMk/>
            <pc:sldMk cId="1788782098" sldId="2145706649"/>
            <ac:spMk id="5" creationId="{F3610DDB-B4BC-785A-1B54-C5CF4C32D795}"/>
          </ac:spMkLst>
        </pc:spChg>
        <pc:picChg chg="add mod">
          <ac:chgData name="., Sourav" userId="06d2f189-419c-4ff6-9023-1d0875685646" providerId="ADAL" clId="{25D478CD-6454-4A50-992B-27B48E5B6A5A}" dt="2023-04-07T09:28:06.455" v="507" actId="14100"/>
          <ac:picMkLst>
            <pc:docMk/>
            <pc:sldMk cId="1788782098" sldId="2145706649"/>
            <ac:picMk id="3" creationId="{810C314D-AAB0-7E42-9767-8196C03A5F1C}"/>
          </ac:picMkLst>
        </pc:picChg>
        <pc:picChg chg="del">
          <ac:chgData name="., Sourav" userId="06d2f189-419c-4ff6-9023-1d0875685646" providerId="ADAL" clId="{25D478CD-6454-4A50-992B-27B48E5B6A5A}" dt="2023-04-07T09:24:39.289" v="469" actId="478"/>
          <ac:picMkLst>
            <pc:docMk/>
            <pc:sldMk cId="1788782098" sldId="2145706649"/>
            <ac:picMk id="4" creationId="{0AADAD80-6BF5-9A6E-C935-6F8BDA00939F}"/>
          </ac:picMkLst>
        </pc:picChg>
      </pc:sldChg>
      <pc:sldChg chg="addSp delSp modSp add mod">
        <pc:chgData name="., Sourav" userId="06d2f189-419c-4ff6-9023-1d0875685646" providerId="ADAL" clId="{25D478CD-6454-4A50-992B-27B48E5B6A5A}" dt="2023-04-07T11:06:05.424" v="2148" actId="255"/>
        <pc:sldMkLst>
          <pc:docMk/>
          <pc:sldMk cId="435693214" sldId="2145706650"/>
        </pc:sldMkLst>
        <pc:spChg chg="del mod">
          <ac:chgData name="., Sourav" userId="06d2f189-419c-4ff6-9023-1d0875685646" providerId="ADAL" clId="{25D478CD-6454-4A50-992B-27B48E5B6A5A}" dt="2023-04-07T11:02:34.697" v="2124" actId="478"/>
          <ac:spMkLst>
            <pc:docMk/>
            <pc:sldMk cId="435693214" sldId="2145706650"/>
            <ac:spMk id="5" creationId="{F3610DDB-B4BC-785A-1B54-C5CF4C32D795}"/>
          </ac:spMkLst>
        </pc:spChg>
        <pc:spChg chg="add mod">
          <ac:chgData name="., Sourav" userId="06d2f189-419c-4ff6-9023-1d0875685646" providerId="ADAL" clId="{25D478CD-6454-4A50-992B-27B48E5B6A5A}" dt="2023-04-07T11:06:05.424" v="2148" actId="255"/>
          <ac:spMkLst>
            <pc:docMk/>
            <pc:sldMk cId="435693214" sldId="2145706650"/>
            <ac:spMk id="12" creationId="{7E75CD2C-F6B8-376C-A24E-3F33ADF199AB}"/>
          </ac:spMkLst>
        </pc:spChg>
        <pc:picChg chg="del">
          <ac:chgData name="., Sourav" userId="06d2f189-419c-4ff6-9023-1d0875685646" providerId="ADAL" clId="{25D478CD-6454-4A50-992B-27B48E5B6A5A}" dt="2023-04-07T09:28:24.537" v="509" actId="478"/>
          <ac:picMkLst>
            <pc:docMk/>
            <pc:sldMk cId="435693214" sldId="2145706650"/>
            <ac:picMk id="3" creationId="{810C314D-AAB0-7E42-9767-8196C03A5F1C}"/>
          </ac:picMkLst>
        </pc:picChg>
        <pc:picChg chg="add del mod">
          <ac:chgData name="., Sourav" userId="06d2f189-419c-4ff6-9023-1d0875685646" providerId="ADAL" clId="{25D478CD-6454-4A50-992B-27B48E5B6A5A}" dt="2023-04-07T09:31:25.560" v="554" actId="478"/>
          <ac:picMkLst>
            <pc:docMk/>
            <pc:sldMk cId="435693214" sldId="2145706650"/>
            <ac:picMk id="4" creationId="{37A872A8-4800-93A2-2F3C-A9DA58BCA2E0}"/>
          </ac:picMkLst>
        </pc:picChg>
        <pc:picChg chg="add del mod">
          <ac:chgData name="., Sourav" userId="06d2f189-419c-4ff6-9023-1d0875685646" providerId="ADAL" clId="{25D478CD-6454-4A50-992B-27B48E5B6A5A}" dt="2023-04-07T09:31:25.560" v="554" actId="478"/>
          <ac:picMkLst>
            <pc:docMk/>
            <pc:sldMk cId="435693214" sldId="2145706650"/>
            <ac:picMk id="7" creationId="{B6FE45A3-1663-4C07-4030-03CE7660F337}"/>
          </ac:picMkLst>
        </pc:picChg>
        <pc:picChg chg="add del mod">
          <ac:chgData name="., Sourav" userId="06d2f189-419c-4ff6-9023-1d0875685646" providerId="ADAL" clId="{25D478CD-6454-4A50-992B-27B48E5B6A5A}" dt="2023-04-07T09:32:09.922" v="565" actId="478"/>
          <ac:picMkLst>
            <pc:docMk/>
            <pc:sldMk cId="435693214" sldId="2145706650"/>
            <ac:picMk id="9" creationId="{752D4347-0BCB-B3DF-A9DE-8DB3D6C374B9}"/>
          </ac:picMkLst>
        </pc:picChg>
        <pc:picChg chg="add mod">
          <ac:chgData name="., Sourav" userId="06d2f189-419c-4ff6-9023-1d0875685646" providerId="ADAL" clId="{25D478CD-6454-4A50-992B-27B48E5B6A5A}" dt="2023-04-07T10:59:32.067" v="2105" actId="1076"/>
          <ac:picMkLst>
            <pc:docMk/>
            <pc:sldMk cId="435693214" sldId="2145706650"/>
            <ac:picMk id="11" creationId="{060574A3-0BEC-B84E-3A55-6E670A8A72FA}"/>
          </ac:picMkLst>
        </pc:picChg>
      </pc:sldChg>
      <pc:sldChg chg="addSp delSp modSp add mod">
        <pc:chgData name="., Sourav" userId="06d2f189-419c-4ff6-9023-1d0875685646" providerId="ADAL" clId="{25D478CD-6454-4A50-992B-27B48E5B6A5A}" dt="2023-04-07T11:02:43.558" v="2125" actId="21"/>
        <pc:sldMkLst>
          <pc:docMk/>
          <pc:sldMk cId="69470939" sldId="2145706651"/>
        </pc:sldMkLst>
        <pc:spChg chg="del">
          <ac:chgData name="., Sourav" userId="06d2f189-419c-4ff6-9023-1d0875685646" providerId="ADAL" clId="{25D478CD-6454-4A50-992B-27B48E5B6A5A}" dt="2023-04-07T11:02:43.558" v="2125" actId="21"/>
          <ac:spMkLst>
            <pc:docMk/>
            <pc:sldMk cId="69470939" sldId="2145706651"/>
            <ac:spMk id="5" creationId="{F3610DDB-B4BC-785A-1B54-C5CF4C32D795}"/>
          </ac:spMkLst>
        </pc:spChg>
        <pc:picChg chg="add mod">
          <ac:chgData name="., Sourav" userId="06d2f189-419c-4ff6-9023-1d0875685646" providerId="ADAL" clId="{25D478CD-6454-4A50-992B-27B48E5B6A5A}" dt="2023-04-07T09:33:04.449" v="579" actId="14100"/>
          <ac:picMkLst>
            <pc:docMk/>
            <pc:sldMk cId="69470939" sldId="2145706651"/>
            <ac:picMk id="3" creationId="{E168F60D-6625-E69C-3B4D-7894473DD08F}"/>
          </ac:picMkLst>
        </pc:picChg>
        <pc:picChg chg="del">
          <ac:chgData name="., Sourav" userId="06d2f189-419c-4ff6-9023-1d0875685646" providerId="ADAL" clId="{25D478CD-6454-4A50-992B-27B48E5B6A5A}" dt="2023-04-07T09:32:42.830" v="571" actId="478"/>
          <ac:picMkLst>
            <pc:docMk/>
            <pc:sldMk cId="69470939" sldId="2145706651"/>
            <ac:picMk id="11" creationId="{060574A3-0BEC-B84E-3A55-6E670A8A72FA}"/>
          </ac:picMkLst>
        </pc:picChg>
      </pc:sldChg>
      <pc:sldChg chg="addSp delSp modSp add mod">
        <pc:chgData name="., Sourav" userId="06d2f189-419c-4ff6-9023-1d0875685646" providerId="ADAL" clId="{25D478CD-6454-4A50-992B-27B48E5B6A5A}" dt="2023-04-07T11:06:11.464" v="2149" actId="255"/>
        <pc:sldMkLst>
          <pc:docMk/>
          <pc:sldMk cId="3770848358" sldId="2145706652"/>
        </pc:sldMkLst>
        <pc:spChg chg="mod">
          <ac:chgData name="., Sourav" userId="06d2f189-419c-4ff6-9023-1d0875685646" providerId="ADAL" clId="{25D478CD-6454-4A50-992B-27B48E5B6A5A}" dt="2023-04-07T11:06:11.464" v="2149" actId="255"/>
          <ac:spMkLst>
            <pc:docMk/>
            <pc:sldMk cId="3770848358" sldId="2145706652"/>
            <ac:spMk id="5" creationId="{F3610DDB-B4BC-785A-1B54-C5CF4C32D795}"/>
          </ac:spMkLst>
        </pc:spChg>
        <pc:picChg chg="del">
          <ac:chgData name="., Sourav" userId="06d2f189-419c-4ff6-9023-1d0875685646" providerId="ADAL" clId="{25D478CD-6454-4A50-992B-27B48E5B6A5A}" dt="2023-04-07T09:33:14.910" v="581" actId="478"/>
          <ac:picMkLst>
            <pc:docMk/>
            <pc:sldMk cId="3770848358" sldId="2145706652"/>
            <ac:picMk id="3" creationId="{E168F60D-6625-E69C-3B4D-7894473DD08F}"/>
          </ac:picMkLst>
        </pc:picChg>
        <pc:picChg chg="add mod">
          <ac:chgData name="., Sourav" userId="06d2f189-419c-4ff6-9023-1d0875685646" providerId="ADAL" clId="{25D478CD-6454-4A50-992B-27B48E5B6A5A}" dt="2023-04-07T10:59:50.821" v="2107" actId="1076"/>
          <ac:picMkLst>
            <pc:docMk/>
            <pc:sldMk cId="3770848358" sldId="2145706652"/>
            <ac:picMk id="4" creationId="{0631534F-D55C-ADFF-4041-5DB1214E00F6}"/>
          </ac:picMkLst>
        </pc:picChg>
      </pc:sldChg>
      <pc:sldChg chg="addSp delSp modSp add mod">
        <pc:chgData name="., Sourav" userId="06d2f189-419c-4ff6-9023-1d0875685646" providerId="ADAL" clId="{25D478CD-6454-4A50-992B-27B48E5B6A5A}" dt="2023-04-07T11:06:18.674" v="2150" actId="255"/>
        <pc:sldMkLst>
          <pc:docMk/>
          <pc:sldMk cId="4167726814" sldId="2145706653"/>
        </pc:sldMkLst>
        <pc:spChg chg="add del mod">
          <ac:chgData name="., Sourav" userId="06d2f189-419c-4ff6-9023-1d0875685646" providerId="ADAL" clId="{25D478CD-6454-4A50-992B-27B48E5B6A5A}" dt="2023-04-07T11:06:18.674" v="2150" actId="255"/>
          <ac:spMkLst>
            <pc:docMk/>
            <pc:sldMk cId="4167726814" sldId="2145706653"/>
            <ac:spMk id="5" creationId="{F3610DDB-B4BC-785A-1B54-C5CF4C32D795}"/>
          </ac:spMkLst>
        </pc:spChg>
        <pc:picChg chg="add mod">
          <ac:chgData name="., Sourav" userId="06d2f189-419c-4ff6-9023-1d0875685646" providerId="ADAL" clId="{25D478CD-6454-4A50-992B-27B48E5B6A5A}" dt="2023-04-07T11:03:41.460" v="2134" actId="14100"/>
          <ac:picMkLst>
            <pc:docMk/>
            <pc:sldMk cId="4167726814" sldId="2145706653"/>
            <ac:picMk id="3" creationId="{E3011C0D-2582-3F07-6F60-0D8DA366261B}"/>
          </ac:picMkLst>
        </pc:picChg>
        <pc:picChg chg="del">
          <ac:chgData name="., Sourav" userId="06d2f189-419c-4ff6-9023-1d0875685646" providerId="ADAL" clId="{25D478CD-6454-4A50-992B-27B48E5B6A5A}" dt="2023-04-07T09:34:38.298" v="629" actId="478"/>
          <ac:picMkLst>
            <pc:docMk/>
            <pc:sldMk cId="4167726814" sldId="2145706653"/>
            <ac:picMk id="4" creationId="{0631534F-D55C-ADFF-4041-5DB1214E00F6}"/>
          </ac:picMkLst>
        </pc:picChg>
        <pc:picChg chg="mod">
          <ac:chgData name="., Sourav" userId="06d2f189-419c-4ff6-9023-1d0875685646" providerId="ADAL" clId="{25D478CD-6454-4A50-992B-27B48E5B6A5A}" dt="2023-04-07T11:03:30.343" v="2133" actId="1076"/>
          <ac:picMkLst>
            <pc:docMk/>
            <pc:sldMk cId="4167726814" sldId="2145706653"/>
            <ac:picMk id="14" creationId="{E1D47607-D621-4ECE-7E3E-CA986270B22E}"/>
          </ac:picMkLst>
        </pc:picChg>
      </pc:sldChg>
      <pc:sldChg chg="modSp add del mod">
        <pc:chgData name="., Sourav" userId="06d2f189-419c-4ff6-9023-1d0875685646" providerId="ADAL" clId="{25D478CD-6454-4A50-992B-27B48E5B6A5A}" dt="2023-04-07T10:10:26.743" v="815" actId="47"/>
        <pc:sldMkLst>
          <pc:docMk/>
          <pc:sldMk cId="2262568313" sldId="2145706654"/>
        </pc:sldMkLst>
        <pc:spChg chg="mod">
          <ac:chgData name="., Sourav" userId="06d2f189-419c-4ff6-9023-1d0875685646" providerId="ADAL" clId="{25D478CD-6454-4A50-992B-27B48E5B6A5A}" dt="2023-04-07T10:09:04.366" v="811" actId="20577"/>
          <ac:spMkLst>
            <pc:docMk/>
            <pc:sldMk cId="2262568313" sldId="2145706654"/>
            <ac:spMk id="2" creationId="{3E79F505-9893-C6F1-6C95-6E3F6F3B96AA}"/>
          </ac:spMkLst>
        </pc:spChg>
      </pc:sldChg>
      <pc:sldChg chg="new del">
        <pc:chgData name="., Sourav" userId="06d2f189-419c-4ff6-9023-1d0875685646" providerId="ADAL" clId="{25D478CD-6454-4A50-992B-27B48E5B6A5A}" dt="2023-04-07T10:10:21.601" v="814" actId="47"/>
        <pc:sldMkLst>
          <pc:docMk/>
          <pc:sldMk cId="3376806926" sldId="2145706655"/>
        </pc:sldMkLst>
      </pc:sldChg>
      <pc:sldChg chg="addSp delSp modSp new mod">
        <pc:chgData name="., Sourav" userId="06d2f189-419c-4ff6-9023-1d0875685646" providerId="ADAL" clId="{25D478CD-6454-4A50-992B-27B48E5B6A5A}" dt="2023-04-07T11:07:20.038" v="2154" actId="122"/>
        <pc:sldMkLst>
          <pc:docMk/>
          <pc:sldMk cId="3720654346" sldId="2145706656"/>
        </pc:sldMkLst>
        <pc:spChg chg="mod">
          <ac:chgData name="., Sourav" userId="06d2f189-419c-4ff6-9023-1d0875685646" providerId="ADAL" clId="{25D478CD-6454-4A50-992B-27B48E5B6A5A}" dt="2023-04-07T11:07:20.038" v="2154" actId="122"/>
          <ac:spMkLst>
            <pc:docMk/>
            <pc:sldMk cId="3720654346" sldId="2145706656"/>
            <ac:spMk id="2" creationId="{FBA8B1F7-ADAD-6CB8-9A98-3E9267702B75}"/>
          </ac:spMkLst>
        </pc:spChg>
        <pc:spChg chg="del">
          <ac:chgData name="., Sourav" userId="06d2f189-419c-4ff6-9023-1d0875685646" providerId="ADAL" clId="{25D478CD-6454-4A50-992B-27B48E5B6A5A}" dt="2023-04-07T10:24:44.249" v="1244" actId="931"/>
          <ac:spMkLst>
            <pc:docMk/>
            <pc:sldMk cId="3720654346" sldId="2145706656"/>
            <ac:spMk id="3" creationId="{ECD26509-DE8A-7E55-0785-55591D8C75C7}"/>
          </ac:spMkLst>
        </pc:spChg>
        <pc:spChg chg="mod">
          <ac:chgData name="., Sourav" userId="06d2f189-419c-4ff6-9023-1d0875685646" providerId="ADAL" clId="{25D478CD-6454-4A50-992B-27B48E5B6A5A}" dt="2023-04-07T10:21:51.282" v="1239" actId="12"/>
          <ac:spMkLst>
            <pc:docMk/>
            <pc:sldMk cId="3720654346" sldId="2145706656"/>
            <ac:spMk id="4" creationId="{911B1C74-E037-E152-EED3-DCB211048F9A}"/>
          </ac:spMkLst>
        </pc:spChg>
        <pc:spChg chg="mod">
          <ac:chgData name="., Sourav" userId="06d2f189-419c-4ff6-9023-1d0875685646" providerId="ADAL" clId="{25D478CD-6454-4A50-992B-27B48E5B6A5A}" dt="2023-04-07T10:21:55.319" v="1240" actId="12"/>
          <ac:spMkLst>
            <pc:docMk/>
            <pc:sldMk cId="3720654346" sldId="2145706656"/>
            <ac:spMk id="5" creationId="{B9DB9FE4-CDA3-67FD-B3FA-A6C37AB8B82F}"/>
          </ac:spMkLst>
        </pc:spChg>
        <pc:spChg chg="mod">
          <ac:chgData name="., Sourav" userId="06d2f189-419c-4ff6-9023-1d0875685646" providerId="ADAL" clId="{25D478CD-6454-4A50-992B-27B48E5B6A5A}" dt="2023-04-07T10:22:00.983" v="1241" actId="12"/>
          <ac:spMkLst>
            <pc:docMk/>
            <pc:sldMk cId="3720654346" sldId="2145706656"/>
            <ac:spMk id="6" creationId="{8B62D294-BB5E-AC9E-D055-3B4815F36207}"/>
          </ac:spMkLst>
        </pc:spChg>
        <pc:spChg chg="mod">
          <ac:chgData name="., Sourav" userId="06d2f189-419c-4ff6-9023-1d0875685646" providerId="ADAL" clId="{25D478CD-6454-4A50-992B-27B48E5B6A5A}" dt="2023-04-07T10:22:19.745" v="1243" actId="12"/>
          <ac:spMkLst>
            <pc:docMk/>
            <pc:sldMk cId="3720654346" sldId="2145706656"/>
            <ac:spMk id="7" creationId="{BFC0B705-FE09-304F-09CC-B78A959B83EB}"/>
          </ac:spMkLst>
        </pc:spChg>
        <pc:spChg chg="mod">
          <ac:chgData name="., Sourav" userId="06d2f189-419c-4ff6-9023-1d0875685646" providerId="ADAL" clId="{25D478CD-6454-4A50-992B-27B48E5B6A5A}" dt="2023-04-07T10:22:10.530" v="1242" actId="12"/>
          <ac:spMkLst>
            <pc:docMk/>
            <pc:sldMk cId="3720654346" sldId="2145706656"/>
            <ac:spMk id="8" creationId="{F8255044-C8A7-A518-F3DF-DAFC92F65384}"/>
          </ac:spMkLst>
        </pc:spChg>
        <pc:spChg chg="del">
          <ac:chgData name="., Sourav" userId="06d2f189-419c-4ff6-9023-1d0875685646" providerId="ADAL" clId="{25D478CD-6454-4A50-992B-27B48E5B6A5A}" dt="2023-04-07T10:16:33.535" v="1151" actId="21"/>
          <ac:spMkLst>
            <pc:docMk/>
            <pc:sldMk cId="3720654346" sldId="2145706656"/>
            <ac:spMk id="9" creationId="{826EB607-FD81-B955-498D-B01D60443522}"/>
          </ac:spMkLst>
        </pc:spChg>
        <pc:spChg chg="del">
          <ac:chgData name="., Sourav" userId="06d2f189-419c-4ff6-9023-1d0875685646" providerId="ADAL" clId="{25D478CD-6454-4A50-992B-27B48E5B6A5A}" dt="2023-04-07T10:16:51.608" v="1152" actId="21"/>
          <ac:spMkLst>
            <pc:docMk/>
            <pc:sldMk cId="3720654346" sldId="2145706656"/>
            <ac:spMk id="10" creationId="{88303FE6-B8CA-9E85-5868-6C4C2FC38B63}"/>
          </ac:spMkLst>
        </pc:spChg>
        <pc:spChg chg="mod">
          <ac:chgData name="., Sourav" userId="06d2f189-419c-4ff6-9023-1d0875685646" providerId="ADAL" clId="{25D478CD-6454-4A50-992B-27B48E5B6A5A}" dt="2023-04-07T10:21:46.121" v="1238" actId="12"/>
          <ac:spMkLst>
            <pc:docMk/>
            <pc:sldMk cId="3720654346" sldId="2145706656"/>
            <ac:spMk id="11" creationId="{E506035C-46E7-284E-A724-29E883006150}"/>
          </ac:spMkLst>
        </pc:spChg>
        <pc:picChg chg="add mod">
          <ac:chgData name="., Sourav" userId="06d2f189-419c-4ff6-9023-1d0875685646" providerId="ADAL" clId="{25D478CD-6454-4A50-992B-27B48E5B6A5A}" dt="2023-04-07T10:24:54.783" v="1247" actId="1076"/>
          <ac:picMkLst>
            <pc:docMk/>
            <pc:sldMk cId="3720654346" sldId="2145706656"/>
            <ac:picMk id="13" creationId="{1BC652B3-78C2-42B2-6D68-47FDB2AD5321}"/>
          </ac:picMkLst>
        </pc:picChg>
      </pc:sldChg>
      <pc:sldChg chg="addSp delSp modSp new mod modClrScheme chgLayout">
        <pc:chgData name="., Sourav" userId="06d2f189-419c-4ff6-9023-1d0875685646" providerId="ADAL" clId="{25D478CD-6454-4A50-992B-27B48E5B6A5A}" dt="2023-04-07T10:49:21.487" v="2025" actId="20577"/>
        <pc:sldMkLst>
          <pc:docMk/>
          <pc:sldMk cId="3361704600" sldId="2145706657"/>
        </pc:sldMkLst>
        <pc:spChg chg="del mod ord">
          <ac:chgData name="., Sourav" userId="06d2f189-419c-4ff6-9023-1d0875685646" providerId="ADAL" clId="{25D478CD-6454-4A50-992B-27B48E5B6A5A}" dt="2023-04-07T10:28:50.790" v="1261" actId="700"/>
          <ac:spMkLst>
            <pc:docMk/>
            <pc:sldMk cId="3361704600" sldId="2145706657"/>
            <ac:spMk id="2" creationId="{E5B2EF82-3EE8-0BA9-1553-DE7F3E218585}"/>
          </ac:spMkLst>
        </pc:spChg>
        <pc:spChg chg="del mod ord">
          <ac:chgData name="., Sourav" userId="06d2f189-419c-4ff6-9023-1d0875685646" providerId="ADAL" clId="{25D478CD-6454-4A50-992B-27B48E5B6A5A}" dt="2023-04-07T10:28:50.790" v="1261" actId="700"/>
          <ac:spMkLst>
            <pc:docMk/>
            <pc:sldMk cId="3361704600" sldId="2145706657"/>
            <ac:spMk id="3" creationId="{D92A7950-FA84-E2EB-606E-3E1EFB555A73}"/>
          </ac:spMkLst>
        </pc:spChg>
        <pc:spChg chg="del mod ord">
          <ac:chgData name="., Sourav" userId="06d2f189-419c-4ff6-9023-1d0875685646" providerId="ADAL" clId="{25D478CD-6454-4A50-992B-27B48E5B6A5A}" dt="2023-04-07T10:28:50.790" v="1261" actId="700"/>
          <ac:spMkLst>
            <pc:docMk/>
            <pc:sldMk cId="3361704600" sldId="2145706657"/>
            <ac:spMk id="4" creationId="{44D025DF-EE68-BF84-3DA5-DABF0F1F9E0B}"/>
          </ac:spMkLst>
        </pc:spChg>
        <pc:spChg chg="del mod ord">
          <ac:chgData name="., Sourav" userId="06d2f189-419c-4ff6-9023-1d0875685646" providerId="ADAL" clId="{25D478CD-6454-4A50-992B-27B48E5B6A5A}" dt="2023-04-07T10:28:50.790" v="1261" actId="700"/>
          <ac:spMkLst>
            <pc:docMk/>
            <pc:sldMk cId="3361704600" sldId="2145706657"/>
            <ac:spMk id="5" creationId="{543264ED-7803-199F-4EC0-8A142E64ABFE}"/>
          </ac:spMkLst>
        </pc:spChg>
        <pc:spChg chg="del mod ord">
          <ac:chgData name="., Sourav" userId="06d2f189-419c-4ff6-9023-1d0875685646" providerId="ADAL" clId="{25D478CD-6454-4A50-992B-27B48E5B6A5A}" dt="2023-04-07T10:28:50.790" v="1261" actId="700"/>
          <ac:spMkLst>
            <pc:docMk/>
            <pc:sldMk cId="3361704600" sldId="2145706657"/>
            <ac:spMk id="6" creationId="{C8E584D4-A812-DE20-2C17-875CA1A84D24}"/>
          </ac:spMkLst>
        </pc:spChg>
        <pc:spChg chg="del mod ord">
          <ac:chgData name="., Sourav" userId="06d2f189-419c-4ff6-9023-1d0875685646" providerId="ADAL" clId="{25D478CD-6454-4A50-992B-27B48E5B6A5A}" dt="2023-04-07T10:28:50.790" v="1261" actId="700"/>
          <ac:spMkLst>
            <pc:docMk/>
            <pc:sldMk cId="3361704600" sldId="2145706657"/>
            <ac:spMk id="7" creationId="{29BCF388-49E4-C042-0C8E-8FFB233D9AF3}"/>
          </ac:spMkLst>
        </pc:spChg>
        <pc:spChg chg="del mod ord">
          <ac:chgData name="., Sourav" userId="06d2f189-419c-4ff6-9023-1d0875685646" providerId="ADAL" clId="{25D478CD-6454-4A50-992B-27B48E5B6A5A}" dt="2023-04-07T10:28:50.790" v="1261" actId="700"/>
          <ac:spMkLst>
            <pc:docMk/>
            <pc:sldMk cId="3361704600" sldId="2145706657"/>
            <ac:spMk id="8" creationId="{7403CB1C-A28F-3166-2401-27F62B3CE690}"/>
          </ac:spMkLst>
        </pc:spChg>
        <pc:spChg chg="add mod ord">
          <ac:chgData name="., Sourav" userId="06d2f189-419c-4ff6-9023-1d0875685646" providerId="ADAL" clId="{25D478CD-6454-4A50-992B-27B48E5B6A5A}" dt="2023-04-07T10:41:26.309" v="1684" actId="20577"/>
          <ac:spMkLst>
            <pc:docMk/>
            <pc:sldMk cId="3361704600" sldId="2145706657"/>
            <ac:spMk id="9" creationId="{9167D223-D2FC-1B32-DCAE-644038D06538}"/>
          </ac:spMkLst>
        </pc:spChg>
        <pc:spChg chg="add del mod ord">
          <ac:chgData name="., Sourav" userId="06d2f189-419c-4ff6-9023-1d0875685646" providerId="ADAL" clId="{25D478CD-6454-4A50-992B-27B48E5B6A5A}" dt="2023-04-07T10:29:55.098" v="1295" actId="21"/>
          <ac:spMkLst>
            <pc:docMk/>
            <pc:sldMk cId="3361704600" sldId="2145706657"/>
            <ac:spMk id="10" creationId="{2F636033-86F2-87C2-C2C9-36AFD471D590}"/>
          </ac:spMkLst>
        </pc:spChg>
        <pc:spChg chg="add mod ord">
          <ac:chgData name="., Sourav" userId="06d2f189-419c-4ff6-9023-1d0875685646" providerId="ADAL" clId="{25D478CD-6454-4A50-992B-27B48E5B6A5A}" dt="2023-04-07T10:42:33.792" v="1738" actId="1076"/>
          <ac:spMkLst>
            <pc:docMk/>
            <pc:sldMk cId="3361704600" sldId="2145706657"/>
            <ac:spMk id="11" creationId="{CC2356A7-A818-5995-5305-A22F2CD3B726}"/>
          </ac:spMkLst>
        </pc:spChg>
        <pc:spChg chg="add del mod ord">
          <ac:chgData name="., Sourav" userId="06d2f189-419c-4ff6-9023-1d0875685646" providerId="ADAL" clId="{25D478CD-6454-4A50-992B-27B48E5B6A5A}" dt="2023-04-07T10:30:01.195" v="1297" actId="21"/>
          <ac:spMkLst>
            <pc:docMk/>
            <pc:sldMk cId="3361704600" sldId="2145706657"/>
            <ac:spMk id="12" creationId="{697A4EC5-3178-F7E6-45BF-E71004DD5926}"/>
          </ac:spMkLst>
        </pc:spChg>
        <pc:spChg chg="add mod ord">
          <ac:chgData name="., Sourav" userId="06d2f189-419c-4ff6-9023-1d0875685646" providerId="ADAL" clId="{25D478CD-6454-4A50-992B-27B48E5B6A5A}" dt="2023-04-07T10:49:21.487" v="2025" actId="20577"/>
          <ac:spMkLst>
            <pc:docMk/>
            <pc:sldMk cId="3361704600" sldId="2145706657"/>
            <ac:spMk id="13" creationId="{662B8AA4-6DFC-8D25-A7B9-8889ACB41526}"/>
          </ac:spMkLst>
        </pc:spChg>
        <pc:spChg chg="add del mod ord">
          <ac:chgData name="., Sourav" userId="06d2f189-419c-4ff6-9023-1d0875685646" providerId="ADAL" clId="{25D478CD-6454-4A50-992B-27B48E5B6A5A}" dt="2023-04-07T10:29:58.477" v="1296" actId="21"/>
          <ac:spMkLst>
            <pc:docMk/>
            <pc:sldMk cId="3361704600" sldId="2145706657"/>
            <ac:spMk id="14" creationId="{1CC37401-9146-A965-F442-F0A21D3086C2}"/>
          </ac:spMkLst>
        </pc:spChg>
        <pc:spChg chg="add mod ord">
          <ac:chgData name="., Sourav" userId="06d2f189-419c-4ff6-9023-1d0875685646" providerId="ADAL" clId="{25D478CD-6454-4A50-992B-27B48E5B6A5A}" dt="2023-04-07T10:49:14.356" v="2024" actId="20577"/>
          <ac:spMkLst>
            <pc:docMk/>
            <pc:sldMk cId="3361704600" sldId="2145706657"/>
            <ac:spMk id="15" creationId="{DF56B30A-0CBA-E99C-0850-F672FCF5D624}"/>
          </ac:spMkLst>
        </pc:spChg>
        <pc:spChg chg="add mod ord">
          <ac:chgData name="., Sourav" userId="06d2f189-419c-4ff6-9023-1d0875685646" providerId="ADAL" clId="{25D478CD-6454-4A50-992B-27B48E5B6A5A}" dt="2023-04-07T10:29:42.512" v="1292" actId="20577"/>
          <ac:spMkLst>
            <pc:docMk/>
            <pc:sldMk cId="3361704600" sldId="2145706657"/>
            <ac:spMk id="16" creationId="{57D0E58D-0376-7E2B-57A9-50022330C5C2}"/>
          </ac:spMkLst>
        </pc:spChg>
        <pc:spChg chg="add mod ord">
          <ac:chgData name="., Sourav" userId="06d2f189-419c-4ff6-9023-1d0875685646" providerId="ADAL" clId="{25D478CD-6454-4A50-992B-27B48E5B6A5A}" dt="2023-04-07T10:29:43.978" v="1293" actId="20577"/>
          <ac:spMkLst>
            <pc:docMk/>
            <pc:sldMk cId="3361704600" sldId="2145706657"/>
            <ac:spMk id="17" creationId="{4D3E40A3-957D-6C98-124A-6869DCCEA4EA}"/>
          </ac:spMkLst>
        </pc:spChg>
        <pc:spChg chg="add mod ord">
          <ac:chgData name="., Sourav" userId="06d2f189-419c-4ff6-9023-1d0875685646" providerId="ADAL" clId="{25D478CD-6454-4A50-992B-27B48E5B6A5A}" dt="2023-04-07T10:29:45.627" v="1294" actId="20577"/>
          <ac:spMkLst>
            <pc:docMk/>
            <pc:sldMk cId="3361704600" sldId="2145706657"/>
            <ac:spMk id="18" creationId="{A8084266-A2BE-1EAF-2C18-15A9E0905093}"/>
          </ac:spMkLst>
        </pc:spChg>
      </pc:sldChg>
      <pc:sldChg chg="addSp delSp modSp add del mod modClrScheme chgLayout">
        <pc:chgData name="., Sourav" userId="06d2f189-419c-4ff6-9023-1d0875685646" providerId="ADAL" clId="{25D478CD-6454-4A50-992B-27B48E5B6A5A}" dt="2023-04-07T10:28:41.646" v="1259" actId="47"/>
        <pc:sldMkLst>
          <pc:docMk/>
          <pc:sldMk cId="3517748132" sldId="2145706657"/>
        </pc:sldMkLst>
        <pc:spChg chg="add del mod ord">
          <ac:chgData name="., Sourav" userId="06d2f189-419c-4ff6-9023-1d0875685646" providerId="ADAL" clId="{25D478CD-6454-4A50-992B-27B48E5B6A5A}" dt="2023-04-07T10:28:22.700" v="1257" actId="700"/>
          <ac:spMkLst>
            <pc:docMk/>
            <pc:sldMk cId="3517748132" sldId="2145706657"/>
            <ac:spMk id="2" creationId="{4A6A6B6D-989F-421C-B70F-4212E70A1A57}"/>
          </ac:spMkLst>
        </pc:spChg>
        <pc:spChg chg="add del mod ord">
          <ac:chgData name="., Sourav" userId="06d2f189-419c-4ff6-9023-1d0875685646" providerId="ADAL" clId="{25D478CD-6454-4A50-992B-27B48E5B6A5A}" dt="2023-04-07T10:28:22.700" v="1257" actId="700"/>
          <ac:spMkLst>
            <pc:docMk/>
            <pc:sldMk cId="3517748132" sldId="2145706657"/>
            <ac:spMk id="3" creationId="{08B4FA30-9EA3-AC41-9975-1A147FC33A63}"/>
          </ac:spMkLst>
        </pc:spChg>
        <pc:spChg chg="del mod ord">
          <ac:chgData name="., Sourav" userId="06d2f189-419c-4ff6-9023-1d0875685646" providerId="ADAL" clId="{25D478CD-6454-4A50-992B-27B48E5B6A5A}" dt="2023-04-07T10:28:36.049" v="1258" actId="478"/>
          <ac:spMkLst>
            <pc:docMk/>
            <pc:sldMk cId="3517748132" sldId="2145706657"/>
            <ac:spMk id="4" creationId="{00000000-0000-0000-0000-000000000000}"/>
          </ac:spMkLst>
        </pc:spChg>
        <pc:spChg chg="del mod ord">
          <ac:chgData name="., Sourav" userId="06d2f189-419c-4ff6-9023-1d0875685646" providerId="ADAL" clId="{25D478CD-6454-4A50-992B-27B48E5B6A5A}" dt="2023-04-07T10:28:36.049" v="1258" actId="478"/>
          <ac:spMkLst>
            <pc:docMk/>
            <pc:sldMk cId="3517748132" sldId="2145706657"/>
            <ac:spMk id="5" creationId="{00000000-0000-0000-0000-000000000000}"/>
          </ac:spMkLst>
        </pc:spChg>
        <pc:spChg chg="del mod ord">
          <ac:chgData name="., Sourav" userId="06d2f189-419c-4ff6-9023-1d0875685646" providerId="ADAL" clId="{25D478CD-6454-4A50-992B-27B48E5B6A5A}" dt="2023-04-07T10:28:36.049" v="1258" actId="478"/>
          <ac:spMkLst>
            <pc:docMk/>
            <pc:sldMk cId="3517748132" sldId="2145706657"/>
            <ac:spMk id="6" creationId="{00000000-0000-0000-0000-000000000000}"/>
          </ac:spMkLst>
        </pc:spChg>
        <pc:spChg chg="del mod ord">
          <ac:chgData name="., Sourav" userId="06d2f189-419c-4ff6-9023-1d0875685646" providerId="ADAL" clId="{25D478CD-6454-4A50-992B-27B48E5B6A5A}" dt="2023-04-07T10:28:36.049" v="1258" actId="478"/>
          <ac:spMkLst>
            <pc:docMk/>
            <pc:sldMk cId="3517748132" sldId="2145706657"/>
            <ac:spMk id="7" creationId="{00000000-0000-0000-0000-000000000000}"/>
          </ac:spMkLst>
        </pc:spChg>
        <pc:spChg chg="del mod ord">
          <ac:chgData name="., Sourav" userId="06d2f189-419c-4ff6-9023-1d0875685646" providerId="ADAL" clId="{25D478CD-6454-4A50-992B-27B48E5B6A5A}" dt="2023-04-07T10:28:36.049" v="1258" actId="478"/>
          <ac:spMkLst>
            <pc:docMk/>
            <pc:sldMk cId="3517748132" sldId="2145706657"/>
            <ac:spMk id="8" creationId="{00000000-0000-0000-0000-000000000000}"/>
          </ac:spMkLst>
        </pc:spChg>
        <pc:spChg chg="del mod ord">
          <ac:chgData name="., Sourav" userId="06d2f189-419c-4ff6-9023-1d0875685646" providerId="ADAL" clId="{25D478CD-6454-4A50-992B-27B48E5B6A5A}" dt="2023-04-07T10:28:36.049" v="1258" actId="478"/>
          <ac:spMkLst>
            <pc:docMk/>
            <pc:sldMk cId="3517748132" sldId="2145706657"/>
            <ac:spMk id="9" creationId="{00000000-0000-0000-0000-000000000000}"/>
          </ac:spMkLst>
        </pc:spChg>
        <pc:spChg chg="del mod ord">
          <ac:chgData name="., Sourav" userId="06d2f189-419c-4ff6-9023-1d0875685646" providerId="ADAL" clId="{25D478CD-6454-4A50-992B-27B48E5B6A5A}" dt="2023-04-07T10:28:36.049" v="1258" actId="478"/>
          <ac:spMkLst>
            <pc:docMk/>
            <pc:sldMk cId="3517748132" sldId="2145706657"/>
            <ac:spMk id="10" creationId="{00000000-0000-0000-0000-000000000000}"/>
          </ac:spMkLst>
        </pc:spChg>
        <pc:spChg chg="add del mod ord">
          <ac:chgData name="., Sourav" userId="06d2f189-419c-4ff6-9023-1d0875685646" providerId="ADAL" clId="{25D478CD-6454-4A50-992B-27B48E5B6A5A}" dt="2023-04-07T10:28:22.700" v="1257" actId="700"/>
          <ac:spMkLst>
            <pc:docMk/>
            <pc:sldMk cId="3517748132" sldId="2145706657"/>
            <ac:spMk id="11" creationId="{0508CE6A-9B65-D637-90F2-AFE9A19A6E1F}"/>
          </ac:spMkLst>
        </pc:spChg>
        <pc:spChg chg="add mod">
          <ac:chgData name="., Sourav" userId="06d2f189-419c-4ff6-9023-1d0875685646" providerId="ADAL" clId="{25D478CD-6454-4A50-992B-27B48E5B6A5A}" dt="2023-04-07T10:28:36.049" v="1258" actId="478"/>
          <ac:spMkLst>
            <pc:docMk/>
            <pc:sldMk cId="3517748132" sldId="2145706657"/>
            <ac:spMk id="13" creationId="{5FCE5890-600B-0E67-DE9C-52D67D3C765B}"/>
          </ac:spMkLst>
        </pc:spChg>
        <pc:spChg chg="add mod">
          <ac:chgData name="., Sourav" userId="06d2f189-419c-4ff6-9023-1d0875685646" providerId="ADAL" clId="{25D478CD-6454-4A50-992B-27B48E5B6A5A}" dt="2023-04-07T10:28:36.049" v="1258" actId="478"/>
          <ac:spMkLst>
            <pc:docMk/>
            <pc:sldMk cId="3517748132" sldId="2145706657"/>
            <ac:spMk id="17" creationId="{0F98D1CE-21E6-2344-0B19-68760594F160}"/>
          </ac:spMkLst>
        </pc:spChg>
        <pc:spChg chg="add mod">
          <ac:chgData name="., Sourav" userId="06d2f189-419c-4ff6-9023-1d0875685646" providerId="ADAL" clId="{25D478CD-6454-4A50-992B-27B48E5B6A5A}" dt="2023-04-07T10:28:36.049" v="1258" actId="478"/>
          <ac:spMkLst>
            <pc:docMk/>
            <pc:sldMk cId="3517748132" sldId="2145706657"/>
            <ac:spMk id="19" creationId="{768ADFB8-004D-88EA-1383-48D17D1ABB29}"/>
          </ac:spMkLst>
        </pc:spChg>
        <pc:spChg chg="add mod">
          <ac:chgData name="., Sourav" userId="06d2f189-419c-4ff6-9023-1d0875685646" providerId="ADAL" clId="{25D478CD-6454-4A50-992B-27B48E5B6A5A}" dt="2023-04-07T10:28:36.049" v="1258" actId="478"/>
          <ac:spMkLst>
            <pc:docMk/>
            <pc:sldMk cId="3517748132" sldId="2145706657"/>
            <ac:spMk id="21" creationId="{EDA7FF5F-107E-A099-748D-CDE56E688BF4}"/>
          </ac:spMkLst>
        </pc:spChg>
        <pc:spChg chg="add mod">
          <ac:chgData name="., Sourav" userId="06d2f189-419c-4ff6-9023-1d0875685646" providerId="ADAL" clId="{25D478CD-6454-4A50-992B-27B48E5B6A5A}" dt="2023-04-07T10:28:36.049" v="1258" actId="478"/>
          <ac:spMkLst>
            <pc:docMk/>
            <pc:sldMk cId="3517748132" sldId="2145706657"/>
            <ac:spMk id="23" creationId="{6732F1E2-3B2A-1F59-236B-E0CBA8B012FA}"/>
          </ac:spMkLst>
        </pc:spChg>
        <pc:spChg chg="add mod">
          <ac:chgData name="., Sourav" userId="06d2f189-419c-4ff6-9023-1d0875685646" providerId="ADAL" clId="{25D478CD-6454-4A50-992B-27B48E5B6A5A}" dt="2023-04-07T10:28:36.049" v="1258" actId="478"/>
          <ac:spMkLst>
            <pc:docMk/>
            <pc:sldMk cId="3517748132" sldId="2145706657"/>
            <ac:spMk id="25" creationId="{E8A3D4F1-B8EB-4428-779E-4FFFEA1C0AAE}"/>
          </ac:spMkLst>
        </pc:spChg>
        <pc:spChg chg="add mod">
          <ac:chgData name="., Sourav" userId="06d2f189-419c-4ff6-9023-1d0875685646" providerId="ADAL" clId="{25D478CD-6454-4A50-992B-27B48E5B6A5A}" dt="2023-04-07T10:28:36.049" v="1258" actId="478"/>
          <ac:spMkLst>
            <pc:docMk/>
            <pc:sldMk cId="3517748132" sldId="2145706657"/>
            <ac:spMk id="27" creationId="{968CBED1-40C1-400D-9261-89B5E8F5BC23}"/>
          </ac:spMkLst>
        </pc:spChg>
        <pc:cxnChg chg="del">
          <ac:chgData name="., Sourav" userId="06d2f189-419c-4ff6-9023-1d0875685646" providerId="ADAL" clId="{25D478CD-6454-4A50-992B-27B48E5B6A5A}" dt="2023-04-07T10:28:36.049" v="1258" actId="478"/>
          <ac:cxnSpMkLst>
            <pc:docMk/>
            <pc:sldMk cId="3517748132" sldId="2145706657"/>
            <ac:cxnSpMk id="14" creationId="{00000000-0000-0000-0000-000000000000}"/>
          </ac:cxnSpMkLst>
        </pc:cxnChg>
        <pc:cxnChg chg="add del">
          <ac:chgData name="., Sourav" userId="06d2f189-419c-4ff6-9023-1d0875685646" providerId="ADAL" clId="{25D478CD-6454-4A50-992B-27B48E5B6A5A}" dt="2023-04-07T10:28:36.049" v="1258" actId="478"/>
          <ac:cxnSpMkLst>
            <pc:docMk/>
            <pc:sldMk cId="3517748132" sldId="2145706657"/>
            <ac:cxnSpMk id="15" creationId="{00000000-0000-0000-0000-000000000000}"/>
          </ac:cxnSpMkLst>
        </pc:cxnChg>
      </pc:sldChg>
      <pc:sldChg chg="delSp modSp add mod">
        <pc:chgData name="., Sourav" userId="06d2f189-419c-4ff6-9023-1d0875685646" providerId="ADAL" clId="{25D478CD-6454-4A50-992B-27B48E5B6A5A}" dt="2023-04-07T11:00:55.251" v="2111" actId="1076"/>
        <pc:sldMkLst>
          <pc:docMk/>
          <pc:sldMk cId="1828755705" sldId="2145706658"/>
        </pc:sldMkLst>
        <pc:spChg chg="mod">
          <ac:chgData name="., Sourav" userId="06d2f189-419c-4ff6-9023-1d0875685646" providerId="ADAL" clId="{25D478CD-6454-4A50-992B-27B48E5B6A5A}" dt="2023-04-07T10:42:49.406" v="1740"/>
          <ac:spMkLst>
            <pc:docMk/>
            <pc:sldMk cId="1828755705" sldId="2145706658"/>
            <ac:spMk id="9" creationId="{9167D223-D2FC-1B32-DCAE-644038D06538}"/>
          </ac:spMkLst>
        </pc:spChg>
        <pc:spChg chg="del">
          <ac:chgData name="., Sourav" userId="06d2f189-419c-4ff6-9023-1d0875685646" providerId="ADAL" clId="{25D478CD-6454-4A50-992B-27B48E5B6A5A}" dt="2023-04-07T10:40:31.101" v="1639" actId="21"/>
          <ac:spMkLst>
            <pc:docMk/>
            <pc:sldMk cId="1828755705" sldId="2145706658"/>
            <ac:spMk id="10" creationId="{2F636033-86F2-87C2-C2C9-36AFD471D590}"/>
          </ac:spMkLst>
        </pc:spChg>
        <pc:spChg chg="mod">
          <ac:chgData name="., Sourav" userId="06d2f189-419c-4ff6-9023-1d0875685646" providerId="ADAL" clId="{25D478CD-6454-4A50-992B-27B48E5B6A5A}" dt="2023-04-07T10:44:49.612" v="1821" actId="20577"/>
          <ac:spMkLst>
            <pc:docMk/>
            <pc:sldMk cId="1828755705" sldId="2145706658"/>
            <ac:spMk id="11" creationId="{CC2356A7-A818-5995-5305-A22F2CD3B726}"/>
          </ac:spMkLst>
        </pc:spChg>
        <pc:spChg chg="del">
          <ac:chgData name="., Sourav" userId="06d2f189-419c-4ff6-9023-1d0875685646" providerId="ADAL" clId="{25D478CD-6454-4A50-992B-27B48E5B6A5A}" dt="2023-04-07T10:40:57.670" v="1643" actId="21"/>
          <ac:spMkLst>
            <pc:docMk/>
            <pc:sldMk cId="1828755705" sldId="2145706658"/>
            <ac:spMk id="12" creationId="{697A4EC5-3178-F7E6-45BF-E71004DD5926}"/>
          </ac:spMkLst>
        </pc:spChg>
        <pc:spChg chg="mod">
          <ac:chgData name="., Sourav" userId="06d2f189-419c-4ff6-9023-1d0875685646" providerId="ADAL" clId="{25D478CD-6454-4A50-992B-27B48E5B6A5A}" dt="2023-04-07T11:00:55.251" v="2111" actId="1076"/>
          <ac:spMkLst>
            <pc:docMk/>
            <pc:sldMk cId="1828755705" sldId="2145706658"/>
            <ac:spMk id="13" creationId="{662B8AA4-6DFC-8D25-A7B9-8889ACB41526}"/>
          </ac:spMkLst>
        </pc:spChg>
        <pc:spChg chg="del">
          <ac:chgData name="., Sourav" userId="06d2f189-419c-4ff6-9023-1d0875685646" providerId="ADAL" clId="{25D478CD-6454-4A50-992B-27B48E5B6A5A}" dt="2023-04-07T10:40:41.138" v="1641" actId="21"/>
          <ac:spMkLst>
            <pc:docMk/>
            <pc:sldMk cId="1828755705" sldId="2145706658"/>
            <ac:spMk id="14" creationId="{1CC37401-9146-A965-F442-F0A21D3086C2}"/>
          </ac:spMkLst>
        </pc:spChg>
        <pc:spChg chg="mod">
          <ac:chgData name="., Sourav" userId="06d2f189-419c-4ff6-9023-1d0875685646" providerId="ADAL" clId="{25D478CD-6454-4A50-992B-27B48E5B6A5A}" dt="2023-04-07T11:00:47.878" v="2110" actId="1076"/>
          <ac:spMkLst>
            <pc:docMk/>
            <pc:sldMk cId="1828755705" sldId="2145706658"/>
            <ac:spMk id="15" creationId="{DF56B30A-0CBA-E99C-0850-F672FCF5D624}"/>
          </ac:spMkLst>
        </pc:spChg>
        <pc:spChg chg="mod">
          <ac:chgData name="., Sourav" userId="06d2f189-419c-4ff6-9023-1d0875685646" providerId="ADAL" clId="{25D478CD-6454-4A50-992B-27B48E5B6A5A}" dt="2023-04-07T10:42:53.712" v="1741" actId="20577"/>
          <ac:spMkLst>
            <pc:docMk/>
            <pc:sldMk cId="1828755705" sldId="2145706658"/>
            <ac:spMk id="16" creationId="{57D0E58D-0376-7E2B-57A9-50022330C5C2}"/>
          </ac:spMkLst>
        </pc:spChg>
        <pc:spChg chg="mod">
          <ac:chgData name="., Sourav" userId="06d2f189-419c-4ff6-9023-1d0875685646" providerId="ADAL" clId="{25D478CD-6454-4A50-992B-27B48E5B6A5A}" dt="2023-04-07T10:42:55.756" v="1742" actId="20577"/>
          <ac:spMkLst>
            <pc:docMk/>
            <pc:sldMk cId="1828755705" sldId="2145706658"/>
            <ac:spMk id="17" creationId="{4D3E40A3-957D-6C98-124A-6869DCCEA4EA}"/>
          </ac:spMkLst>
        </pc:spChg>
        <pc:spChg chg="mod">
          <ac:chgData name="., Sourav" userId="06d2f189-419c-4ff6-9023-1d0875685646" providerId="ADAL" clId="{25D478CD-6454-4A50-992B-27B48E5B6A5A}" dt="2023-04-07T10:42:57.434" v="1743" actId="20577"/>
          <ac:spMkLst>
            <pc:docMk/>
            <pc:sldMk cId="1828755705" sldId="2145706658"/>
            <ac:spMk id="18" creationId="{A8084266-A2BE-1EAF-2C18-15A9E0905093}"/>
          </ac:spMkLst>
        </pc:spChg>
      </pc:sldChg>
      <pc:sldChg chg="addSp delSp modSp new mod modClrScheme chgLayout">
        <pc:chgData name="., Sourav" userId="06d2f189-419c-4ff6-9023-1d0875685646" providerId="ADAL" clId="{25D478CD-6454-4A50-992B-27B48E5B6A5A}" dt="2023-04-07T11:07:08.873" v="2153" actId="122"/>
        <pc:sldMkLst>
          <pc:docMk/>
          <pc:sldMk cId="2920668442" sldId="2145706659"/>
        </pc:sldMkLst>
        <pc:spChg chg="del mod ord">
          <ac:chgData name="., Sourav" userId="06d2f189-419c-4ff6-9023-1d0875685646" providerId="ADAL" clId="{25D478CD-6454-4A50-992B-27B48E5B6A5A}" dt="2023-04-07T10:50:09.850" v="2027" actId="700"/>
          <ac:spMkLst>
            <pc:docMk/>
            <pc:sldMk cId="2920668442" sldId="2145706659"/>
            <ac:spMk id="2" creationId="{4B050DD0-70BF-4F46-F590-6FCF32C5C24D}"/>
          </ac:spMkLst>
        </pc:spChg>
        <pc:spChg chg="del mod ord">
          <ac:chgData name="., Sourav" userId="06d2f189-419c-4ff6-9023-1d0875685646" providerId="ADAL" clId="{25D478CD-6454-4A50-992B-27B48E5B6A5A}" dt="2023-04-07T10:50:09.850" v="2027" actId="700"/>
          <ac:spMkLst>
            <pc:docMk/>
            <pc:sldMk cId="2920668442" sldId="2145706659"/>
            <ac:spMk id="3" creationId="{D8FC1E47-B5C4-54F5-A798-055A87EAB09F}"/>
          </ac:spMkLst>
        </pc:spChg>
        <pc:spChg chg="del mod ord">
          <ac:chgData name="., Sourav" userId="06d2f189-419c-4ff6-9023-1d0875685646" providerId="ADAL" clId="{25D478CD-6454-4A50-992B-27B48E5B6A5A}" dt="2023-04-07T10:50:09.850" v="2027" actId="700"/>
          <ac:spMkLst>
            <pc:docMk/>
            <pc:sldMk cId="2920668442" sldId="2145706659"/>
            <ac:spMk id="4" creationId="{D80D0E82-F57F-6796-B3C5-DFD019FA5891}"/>
          </ac:spMkLst>
        </pc:spChg>
        <pc:spChg chg="del mod ord">
          <ac:chgData name="., Sourav" userId="06d2f189-419c-4ff6-9023-1d0875685646" providerId="ADAL" clId="{25D478CD-6454-4A50-992B-27B48E5B6A5A}" dt="2023-04-07T10:50:09.850" v="2027" actId="700"/>
          <ac:spMkLst>
            <pc:docMk/>
            <pc:sldMk cId="2920668442" sldId="2145706659"/>
            <ac:spMk id="5" creationId="{19896DEC-4091-9E3D-2AA4-1344478F5196}"/>
          </ac:spMkLst>
        </pc:spChg>
        <pc:spChg chg="del mod ord">
          <ac:chgData name="., Sourav" userId="06d2f189-419c-4ff6-9023-1d0875685646" providerId="ADAL" clId="{25D478CD-6454-4A50-992B-27B48E5B6A5A}" dt="2023-04-07T10:50:09.850" v="2027" actId="700"/>
          <ac:spMkLst>
            <pc:docMk/>
            <pc:sldMk cId="2920668442" sldId="2145706659"/>
            <ac:spMk id="6" creationId="{C8546AF1-15FC-517C-731B-64BED18FE6EE}"/>
          </ac:spMkLst>
        </pc:spChg>
        <pc:spChg chg="del mod ord">
          <ac:chgData name="., Sourav" userId="06d2f189-419c-4ff6-9023-1d0875685646" providerId="ADAL" clId="{25D478CD-6454-4A50-992B-27B48E5B6A5A}" dt="2023-04-07T10:50:09.850" v="2027" actId="700"/>
          <ac:spMkLst>
            <pc:docMk/>
            <pc:sldMk cId="2920668442" sldId="2145706659"/>
            <ac:spMk id="7" creationId="{07DA4B26-1CEC-859B-F91B-D3AFB11F0C8C}"/>
          </ac:spMkLst>
        </pc:spChg>
        <pc:spChg chg="del mod ord">
          <ac:chgData name="., Sourav" userId="06d2f189-419c-4ff6-9023-1d0875685646" providerId="ADAL" clId="{25D478CD-6454-4A50-992B-27B48E5B6A5A}" dt="2023-04-07T10:50:09.850" v="2027" actId="700"/>
          <ac:spMkLst>
            <pc:docMk/>
            <pc:sldMk cId="2920668442" sldId="2145706659"/>
            <ac:spMk id="8" creationId="{8AA43458-95A1-02A0-DA6F-99082BBB8517}"/>
          </ac:spMkLst>
        </pc:spChg>
        <pc:spChg chg="add mod ord">
          <ac:chgData name="., Sourav" userId="06d2f189-419c-4ff6-9023-1d0875685646" providerId="ADAL" clId="{25D478CD-6454-4A50-992B-27B48E5B6A5A}" dt="2023-04-07T11:07:08.873" v="2153" actId="122"/>
          <ac:spMkLst>
            <pc:docMk/>
            <pc:sldMk cId="2920668442" sldId="2145706659"/>
            <ac:spMk id="9" creationId="{9B82FB20-037A-0BD4-9343-CE11080D0033}"/>
          </ac:spMkLst>
        </pc:spChg>
        <pc:spChg chg="add mod ord">
          <ac:chgData name="., Sourav" userId="06d2f189-419c-4ff6-9023-1d0875685646" providerId="ADAL" clId="{25D478CD-6454-4A50-992B-27B48E5B6A5A}" dt="2023-04-07T10:52:32.998" v="2060" actId="20577"/>
          <ac:spMkLst>
            <pc:docMk/>
            <pc:sldMk cId="2920668442" sldId="2145706659"/>
            <ac:spMk id="10" creationId="{E3B73114-DF85-45BA-3143-5B3CD147549B}"/>
          </ac:spMkLst>
        </pc:spChg>
        <pc:spChg chg="add mod ord">
          <ac:chgData name="., Sourav" userId="06d2f189-419c-4ff6-9023-1d0875685646" providerId="ADAL" clId="{25D478CD-6454-4A50-992B-27B48E5B6A5A}" dt="2023-04-07T10:53:06.986" v="2092" actId="20577"/>
          <ac:spMkLst>
            <pc:docMk/>
            <pc:sldMk cId="2920668442" sldId="2145706659"/>
            <ac:spMk id="11" creationId="{BB5E5357-A148-5C4C-B829-1D4C0DA49BE7}"/>
          </ac:spMkLst>
        </pc:spChg>
        <pc:spChg chg="add mod ord">
          <ac:chgData name="., Sourav" userId="06d2f189-419c-4ff6-9023-1d0875685646" providerId="ADAL" clId="{25D478CD-6454-4A50-992B-27B48E5B6A5A}" dt="2023-04-07T10:50:09.850" v="2027" actId="700"/>
          <ac:spMkLst>
            <pc:docMk/>
            <pc:sldMk cId="2920668442" sldId="2145706659"/>
            <ac:spMk id="12" creationId="{BBE736C0-DC23-132F-AF5B-6688155A47AC}"/>
          </ac:spMkLst>
        </pc:spChg>
        <pc:spChg chg="add mod ord">
          <ac:chgData name="., Sourav" userId="06d2f189-419c-4ff6-9023-1d0875685646" providerId="ADAL" clId="{25D478CD-6454-4A50-992B-27B48E5B6A5A}" dt="2023-04-07T10:50:09.850" v="2027" actId="700"/>
          <ac:spMkLst>
            <pc:docMk/>
            <pc:sldMk cId="2920668442" sldId="2145706659"/>
            <ac:spMk id="13" creationId="{38CCEECB-6350-9169-5AE0-CDC0E1D06BA1}"/>
          </ac:spMkLst>
        </pc:spChg>
        <pc:spChg chg="add mod ord">
          <ac:chgData name="., Sourav" userId="06d2f189-419c-4ff6-9023-1d0875685646" providerId="ADAL" clId="{25D478CD-6454-4A50-992B-27B48E5B6A5A}" dt="2023-04-07T10:50:09.850" v="2027" actId="700"/>
          <ac:spMkLst>
            <pc:docMk/>
            <pc:sldMk cId="2920668442" sldId="2145706659"/>
            <ac:spMk id="14" creationId="{3E773B3E-3DAD-E4AE-FD4A-C3D5AB3A74D0}"/>
          </ac:spMkLst>
        </pc:spChg>
        <pc:spChg chg="add mod ord">
          <ac:chgData name="., Sourav" userId="06d2f189-419c-4ff6-9023-1d0875685646" providerId="ADAL" clId="{25D478CD-6454-4A50-992B-27B48E5B6A5A}" dt="2023-04-07T10:50:09.850" v="2027" actId="700"/>
          <ac:spMkLst>
            <pc:docMk/>
            <pc:sldMk cId="2920668442" sldId="2145706659"/>
            <ac:spMk id="15" creationId="{74C1226D-C577-7532-5294-3F8141D6E14C}"/>
          </ac:spMkLst>
        </pc:spChg>
        <pc:spChg chg="add mod ord">
          <ac:chgData name="., Sourav" userId="06d2f189-419c-4ff6-9023-1d0875685646" providerId="ADAL" clId="{25D478CD-6454-4A50-992B-27B48E5B6A5A}" dt="2023-04-07T10:50:09.850" v="2027" actId="700"/>
          <ac:spMkLst>
            <pc:docMk/>
            <pc:sldMk cId="2920668442" sldId="2145706659"/>
            <ac:spMk id="16" creationId="{133C5CA7-1495-C182-0D51-437C6FCFC80B}"/>
          </ac:spMkLst>
        </pc:spChg>
        <pc:spChg chg="add mod ord">
          <ac:chgData name="., Sourav" userId="06d2f189-419c-4ff6-9023-1d0875685646" providerId="ADAL" clId="{25D478CD-6454-4A50-992B-27B48E5B6A5A}" dt="2023-04-07T10:50:09.850" v="2027" actId="700"/>
          <ac:spMkLst>
            <pc:docMk/>
            <pc:sldMk cId="2920668442" sldId="2145706659"/>
            <ac:spMk id="17" creationId="{D5C5001B-4F06-2DC5-E51C-3A61F0C3781E}"/>
          </ac:spMkLst>
        </pc:spChg>
        <pc:spChg chg="add mod ord">
          <ac:chgData name="., Sourav" userId="06d2f189-419c-4ff6-9023-1d0875685646" providerId="ADAL" clId="{25D478CD-6454-4A50-992B-27B48E5B6A5A}" dt="2023-04-07T10:50:09.850" v="2027" actId="700"/>
          <ac:spMkLst>
            <pc:docMk/>
            <pc:sldMk cId="2920668442" sldId="2145706659"/>
            <ac:spMk id="18" creationId="{6FAB70AA-5427-E323-9F11-806E424FF3C6}"/>
          </ac:spMkLst>
        </pc:spChg>
      </pc:sldChg>
      <pc:sldChg chg="addSp delSp modSp add mod modClrScheme chgLayout">
        <pc:chgData name="., Sourav" userId="06d2f189-419c-4ff6-9023-1d0875685646" providerId="ADAL" clId="{25D478CD-6454-4A50-992B-27B48E5B6A5A}" dt="2023-04-07T12:03:03.072" v="2433" actId="403"/>
        <pc:sldMkLst>
          <pc:docMk/>
          <pc:sldMk cId="1153733229" sldId="2145706660"/>
        </pc:sldMkLst>
        <pc:spChg chg="add del mod ord">
          <ac:chgData name="., Sourav" userId="06d2f189-419c-4ff6-9023-1d0875685646" providerId="ADAL" clId="{25D478CD-6454-4A50-992B-27B48E5B6A5A}" dt="2023-04-07T11:59:52.237" v="2340" actId="700"/>
          <ac:spMkLst>
            <pc:docMk/>
            <pc:sldMk cId="1153733229" sldId="2145706660"/>
            <ac:spMk id="2" creationId="{C25B3D28-FD4A-658A-EC78-76081572DE60}"/>
          </ac:spMkLst>
        </pc:spChg>
        <pc:spChg chg="add del mod ord">
          <ac:chgData name="., Sourav" userId="06d2f189-419c-4ff6-9023-1d0875685646" providerId="ADAL" clId="{25D478CD-6454-4A50-992B-27B48E5B6A5A}" dt="2023-04-07T12:00:10.428" v="2342" actId="700"/>
          <ac:spMkLst>
            <pc:docMk/>
            <pc:sldMk cId="1153733229" sldId="2145706660"/>
            <ac:spMk id="3" creationId="{129A7ACA-784F-3527-FCD4-472A99756DB7}"/>
          </ac:spMkLst>
        </pc:spChg>
        <pc:spChg chg="add del mod ord">
          <ac:chgData name="., Sourav" userId="06d2f189-419c-4ff6-9023-1d0875685646" providerId="ADAL" clId="{25D478CD-6454-4A50-992B-27B48E5B6A5A}" dt="2023-04-07T12:00:10.428" v="2342" actId="700"/>
          <ac:spMkLst>
            <pc:docMk/>
            <pc:sldMk cId="1153733229" sldId="2145706660"/>
            <ac:spMk id="4" creationId="{E09844F9-69EC-5A45-78DD-D4033B5A10D9}"/>
          </ac:spMkLst>
        </pc:spChg>
        <pc:spChg chg="mod">
          <ac:chgData name="., Sourav" userId="06d2f189-419c-4ff6-9023-1d0875685646" providerId="ADAL" clId="{25D478CD-6454-4A50-992B-27B48E5B6A5A}" dt="2023-04-07T12:03:03.072" v="2433" actId="403"/>
          <ac:spMkLst>
            <pc:docMk/>
            <pc:sldMk cId="1153733229" sldId="2145706660"/>
            <ac:spMk id="6" creationId="{F0769B04-32FA-2D7B-1C0B-0F597178181F}"/>
          </ac:spMkLst>
        </pc:spChg>
        <pc:spChg chg="add del mod">
          <ac:chgData name="., Sourav" userId="06d2f189-419c-4ff6-9023-1d0875685646" providerId="ADAL" clId="{25D478CD-6454-4A50-992B-27B48E5B6A5A}" dt="2023-04-07T12:00:49.913" v="2344" actId="21"/>
          <ac:spMkLst>
            <pc:docMk/>
            <pc:sldMk cId="1153733229" sldId="2145706660"/>
            <ac:spMk id="7" creationId="{B7A1A386-333C-8243-3CE1-3E788F07EF2E}"/>
          </ac:spMkLst>
        </pc:spChg>
        <pc:spChg chg="mod ord">
          <ac:chgData name="., Sourav" userId="06d2f189-419c-4ff6-9023-1d0875685646" providerId="ADAL" clId="{25D478CD-6454-4A50-992B-27B48E5B6A5A}" dt="2023-04-07T12:00:10.428" v="2342" actId="700"/>
          <ac:spMkLst>
            <pc:docMk/>
            <pc:sldMk cId="1153733229" sldId="2145706660"/>
            <ac:spMk id="11" creationId="{14918BB1-58F4-42AC-859A-E60DF368D314}"/>
          </ac:spMkLst>
        </pc:spChg>
        <pc:picChg chg="add del mod ord">
          <ac:chgData name="., Sourav" userId="06d2f189-419c-4ff6-9023-1d0875685646" providerId="ADAL" clId="{25D478CD-6454-4A50-992B-27B48E5B6A5A}" dt="2023-04-07T12:02:49.532" v="2431" actId="29295"/>
          <ac:picMkLst>
            <pc:docMk/>
            <pc:sldMk cId="1153733229" sldId="2145706660"/>
            <ac:picMk id="14" creationId="{E1D47607-D621-4ECE-7E3E-CA986270B22E}"/>
          </ac:picMkLst>
        </pc:picChg>
      </pc:sldChg>
    </pc:docChg>
  </pc:docChgLst>
  <pc:docChgLst>
    <pc:chgData name="., Sourav" userId="S::sourav.b.sourav@capgemini.com::06d2f189-419c-4ff6-9023-1d0875685646" providerId="AD" clId="Web-{DAF4893F-DFA5-4D03-A3FD-4161066CC0F4}"/>
    <pc:docChg chg="addSld modSld sldOrd">
      <pc:chgData name="., Sourav" userId="S::sourav.b.sourav@capgemini.com::06d2f189-419c-4ff6-9023-1d0875685646" providerId="AD" clId="Web-{DAF4893F-DFA5-4D03-A3FD-4161066CC0F4}" dt="2023-04-03T05:59:01.139" v="138" actId="20577"/>
      <pc:docMkLst>
        <pc:docMk/>
      </pc:docMkLst>
      <pc:sldChg chg="addSp delSp modSp">
        <pc:chgData name="., Sourav" userId="S::sourav.b.sourav@capgemini.com::06d2f189-419c-4ff6-9023-1d0875685646" providerId="AD" clId="Web-{DAF4893F-DFA5-4D03-A3FD-4161066CC0F4}" dt="2023-04-03T05:48:37.649" v="26" actId="14100"/>
        <pc:sldMkLst>
          <pc:docMk/>
          <pc:sldMk cId="1625873205" sldId="2145706634"/>
        </pc:sldMkLst>
        <pc:spChg chg="mod">
          <ac:chgData name="., Sourav" userId="S::sourav.b.sourav@capgemini.com::06d2f189-419c-4ff6-9023-1d0875685646" providerId="AD" clId="Web-{DAF4893F-DFA5-4D03-A3FD-4161066CC0F4}" dt="2023-04-03T05:39:05.113" v="4" actId="20577"/>
          <ac:spMkLst>
            <pc:docMk/>
            <pc:sldMk cId="1625873205" sldId="2145706634"/>
            <ac:spMk id="11" creationId="{14918BB1-58F4-42AC-859A-E60DF368D314}"/>
          </ac:spMkLst>
        </pc:spChg>
        <pc:picChg chg="add del mod">
          <ac:chgData name="., Sourav" userId="S::sourav.b.sourav@capgemini.com::06d2f189-419c-4ff6-9023-1d0875685646" providerId="AD" clId="Web-{DAF4893F-DFA5-4D03-A3FD-4161066CC0F4}" dt="2023-04-03T05:48:10.648" v="16"/>
          <ac:picMkLst>
            <pc:docMk/>
            <pc:sldMk cId="1625873205" sldId="2145706634"/>
            <ac:picMk id="2" creationId="{6A0876E1-6602-1505-DB9F-5C5117BD072B}"/>
          </ac:picMkLst>
        </pc:picChg>
        <pc:picChg chg="add mod">
          <ac:chgData name="., Sourav" userId="S::sourav.b.sourav@capgemini.com::06d2f189-419c-4ff6-9023-1d0875685646" providerId="AD" clId="Web-{DAF4893F-DFA5-4D03-A3FD-4161066CC0F4}" dt="2023-04-03T05:48:37.649" v="26" actId="14100"/>
          <ac:picMkLst>
            <pc:docMk/>
            <pc:sldMk cId="1625873205" sldId="2145706634"/>
            <ac:picMk id="3" creationId="{9BE7240C-3795-51F1-3E33-876648D78FEF}"/>
          </ac:picMkLst>
        </pc:picChg>
      </pc:sldChg>
      <pc:sldChg chg="modSp">
        <pc:chgData name="., Sourav" userId="S::sourav.b.sourav@capgemini.com::06d2f189-419c-4ff6-9023-1d0875685646" providerId="AD" clId="Web-{DAF4893F-DFA5-4D03-A3FD-4161066CC0F4}" dt="2023-04-03T05:59:01.139" v="138" actId="20577"/>
        <pc:sldMkLst>
          <pc:docMk/>
          <pc:sldMk cId="4158077488" sldId="2145706641"/>
        </pc:sldMkLst>
        <pc:spChg chg="mod">
          <ac:chgData name="., Sourav" userId="S::sourav.b.sourav@capgemini.com::06d2f189-419c-4ff6-9023-1d0875685646" providerId="AD" clId="Web-{DAF4893F-DFA5-4D03-A3FD-4161066CC0F4}" dt="2023-04-03T05:59:01.139" v="138" actId="20577"/>
          <ac:spMkLst>
            <pc:docMk/>
            <pc:sldMk cId="4158077488" sldId="2145706641"/>
            <ac:spMk id="8" creationId="{4884FCBD-893E-C524-29D1-5069E6BB90CE}"/>
          </ac:spMkLst>
        </pc:spChg>
      </pc:sldChg>
      <pc:sldChg chg="addSp delSp modSp add replId">
        <pc:chgData name="., Sourav" userId="S::sourav.b.sourav@capgemini.com::06d2f189-419c-4ff6-9023-1d0875685646" providerId="AD" clId="Web-{DAF4893F-DFA5-4D03-A3FD-4161066CC0F4}" dt="2023-04-03T05:56:59.432" v="136" actId="1076"/>
        <pc:sldMkLst>
          <pc:docMk/>
          <pc:sldMk cId="2473871736" sldId="2145706642"/>
        </pc:sldMkLst>
        <pc:spChg chg="add mod">
          <ac:chgData name="., Sourav" userId="S::sourav.b.sourav@capgemini.com::06d2f189-419c-4ff6-9023-1d0875685646" providerId="AD" clId="Web-{DAF4893F-DFA5-4D03-A3FD-4161066CC0F4}" dt="2023-04-03T05:52:24.516" v="82" actId="1076"/>
          <ac:spMkLst>
            <pc:docMk/>
            <pc:sldMk cId="2473871736" sldId="2145706642"/>
            <ac:spMk id="5" creationId="{F3610DDB-B4BC-785A-1B54-C5CF4C32D795}"/>
          </ac:spMkLst>
        </pc:spChg>
        <pc:spChg chg="mod">
          <ac:chgData name="., Sourav" userId="S::sourav.b.sourav@capgemini.com::06d2f189-419c-4ff6-9023-1d0875685646" providerId="AD" clId="Web-{DAF4893F-DFA5-4D03-A3FD-4161066CC0F4}" dt="2023-04-03T05:52:18.750" v="80" actId="1076"/>
          <ac:spMkLst>
            <pc:docMk/>
            <pc:sldMk cId="2473871736" sldId="2145706642"/>
            <ac:spMk id="9" creationId="{CF1962CF-EF97-412C-B792-066A1C9D2733}"/>
          </ac:spMkLst>
        </pc:spChg>
        <pc:spChg chg="mod">
          <ac:chgData name="., Sourav" userId="S::sourav.b.sourav@capgemini.com::06d2f189-419c-4ff6-9023-1d0875685646" providerId="AD" clId="Web-{DAF4893F-DFA5-4D03-A3FD-4161066CC0F4}" dt="2023-04-03T05:50:36.622" v="55" actId="1076"/>
          <ac:spMkLst>
            <pc:docMk/>
            <pc:sldMk cId="2473871736" sldId="2145706642"/>
            <ac:spMk id="11" creationId="{14918BB1-58F4-42AC-859A-E60DF368D314}"/>
          </ac:spMkLst>
        </pc:spChg>
        <pc:picChg chg="add mod">
          <ac:chgData name="., Sourav" userId="S::sourav.b.sourav@capgemini.com::06d2f189-419c-4ff6-9023-1d0875685646" providerId="AD" clId="Web-{DAF4893F-DFA5-4D03-A3FD-4161066CC0F4}" dt="2023-04-03T05:56:59.432" v="136" actId="1076"/>
          <ac:picMkLst>
            <pc:docMk/>
            <pc:sldMk cId="2473871736" sldId="2145706642"/>
            <ac:picMk id="2" creationId="{BACF6CCA-E369-1D4A-8D82-A2029552902F}"/>
          </ac:picMkLst>
        </pc:picChg>
        <pc:picChg chg="del">
          <ac:chgData name="., Sourav" userId="S::sourav.b.sourav@capgemini.com::06d2f189-419c-4ff6-9023-1d0875685646" providerId="AD" clId="Web-{DAF4893F-DFA5-4D03-A3FD-4161066CC0F4}" dt="2023-04-03T05:50:13.043" v="35"/>
          <ac:picMkLst>
            <pc:docMk/>
            <pc:sldMk cId="2473871736" sldId="2145706642"/>
            <ac:picMk id="3" creationId="{9BE7240C-3795-51F1-3E33-876648D78FEF}"/>
          </ac:picMkLst>
        </pc:picChg>
        <pc:picChg chg="mod">
          <ac:chgData name="., Sourav" userId="S::sourav.b.sourav@capgemini.com::06d2f189-419c-4ff6-9023-1d0875685646" providerId="AD" clId="Web-{DAF4893F-DFA5-4D03-A3FD-4161066CC0F4}" dt="2023-04-03T05:56:54.994" v="135" actId="1076"/>
          <ac:picMkLst>
            <pc:docMk/>
            <pc:sldMk cId="2473871736" sldId="2145706642"/>
            <ac:picMk id="14" creationId="{E1D47607-D621-4ECE-7E3E-CA986270B22E}"/>
          </ac:picMkLst>
        </pc:picChg>
      </pc:sldChg>
      <pc:sldChg chg="addSp delSp modSp add replId">
        <pc:chgData name="., Sourav" userId="S::sourav.b.sourav@capgemini.com::06d2f189-419c-4ff6-9023-1d0875685646" providerId="AD" clId="Web-{DAF4893F-DFA5-4D03-A3FD-4161066CC0F4}" dt="2023-04-03T05:54:24.223" v="104" actId="1076"/>
        <pc:sldMkLst>
          <pc:docMk/>
          <pc:sldMk cId="73358200" sldId="2145706643"/>
        </pc:sldMkLst>
        <pc:spChg chg="mod">
          <ac:chgData name="., Sourav" userId="S::sourav.b.sourav@capgemini.com::06d2f189-419c-4ff6-9023-1d0875685646" providerId="AD" clId="Web-{DAF4893F-DFA5-4D03-A3FD-4161066CC0F4}" dt="2023-04-03T05:54:12.067" v="99" actId="1076"/>
          <ac:spMkLst>
            <pc:docMk/>
            <pc:sldMk cId="73358200" sldId="2145706643"/>
            <ac:spMk id="5" creationId="{F3610DDB-B4BC-785A-1B54-C5CF4C32D795}"/>
          </ac:spMkLst>
        </pc:spChg>
        <pc:spChg chg="del">
          <ac:chgData name="., Sourav" userId="S::sourav.b.sourav@capgemini.com::06d2f189-419c-4ff6-9023-1d0875685646" providerId="AD" clId="Web-{DAF4893F-DFA5-4D03-A3FD-4161066CC0F4}" dt="2023-04-03T05:53:11.377" v="88"/>
          <ac:spMkLst>
            <pc:docMk/>
            <pc:sldMk cId="73358200" sldId="2145706643"/>
            <ac:spMk id="11" creationId="{14918BB1-58F4-42AC-859A-E60DF368D314}"/>
          </ac:spMkLst>
        </pc:spChg>
        <pc:picChg chg="del">
          <ac:chgData name="., Sourav" userId="S::sourav.b.sourav@capgemini.com::06d2f189-419c-4ff6-9023-1d0875685646" providerId="AD" clId="Web-{DAF4893F-DFA5-4D03-A3FD-4161066CC0F4}" dt="2023-04-03T05:53:53.332" v="90"/>
          <ac:picMkLst>
            <pc:docMk/>
            <pc:sldMk cId="73358200" sldId="2145706643"/>
            <ac:picMk id="2" creationId="{BACF6CCA-E369-1D4A-8D82-A2029552902F}"/>
          </ac:picMkLst>
        </pc:picChg>
        <pc:picChg chg="add mod">
          <ac:chgData name="., Sourav" userId="S::sourav.b.sourav@capgemini.com::06d2f189-419c-4ff6-9023-1d0875685646" providerId="AD" clId="Web-{DAF4893F-DFA5-4D03-A3FD-4161066CC0F4}" dt="2023-04-03T05:54:24.223" v="104" actId="1076"/>
          <ac:picMkLst>
            <pc:docMk/>
            <pc:sldMk cId="73358200" sldId="2145706643"/>
            <ac:picMk id="3" creationId="{05A426B1-AF82-39A0-05B9-5CEE066A79E3}"/>
          </ac:picMkLst>
        </pc:picChg>
      </pc:sldChg>
      <pc:sldChg chg="addSp delSp modSp add replId">
        <pc:chgData name="., Sourav" userId="S::sourav.b.sourav@capgemini.com::06d2f189-419c-4ff6-9023-1d0875685646" providerId="AD" clId="Web-{DAF4893F-DFA5-4D03-A3FD-4161066CC0F4}" dt="2023-04-03T05:55:29.757" v="122" actId="1076"/>
        <pc:sldMkLst>
          <pc:docMk/>
          <pc:sldMk cId="579264475" sldId="2145706644"/>
        </pc:sldMkLst>
        <pc:spChg chg="mod">
          <ac:chgData name="., Sourav" userId="S::sourav.b.sourav@capgemini.com::06d2f189-419c-4ff6-9023-1d0875685646" providerId="AD" clId="Web-{DAF4893F-DFA5-4D03-A3FD-4161066CC0F4}" dt="2023-04-03T05:54:48.177" v="107" actId="20577"/>
          <ac:spMkLst>
            <pc:docMk/>
            <pc:sldMk cId="579264475" sldId="2145706644"/>
            <ac:spMk id="5" creationId="{F3610DDB-B4BC-785A-1B54-C5CF4C32D795}"/>
          </ac:spMkLst>
        </pc:spChg>
        <pc:picChg chg="add mod">
          <ac:chgData name="., Sourav" userId="S::sourav.b.sourav@capgemini.com::06d2f189-419c-4ff6-9023-1d0875685646" providerId="AD" clId="Web-{DAF4893F-DFA5-4D03-A3FD-4161066CC0F4}" dt="2023-04-03T05:55:28.663" v="121" actId="1076"/>
          <ac:picMkLst>
            <pc:docMk/>
            <pc:sldMk cId="579264475" sldId="2145706644"/>
            <ac:picMk id="2" creationId="{AF62896E-C244-5BC3-CA12-B88BDF478F31}"/>
          </ac:picMkLst>
        </pc:picChg>
        <pc:picChg chg="del">
          <ac:chgData name="., Sourav" userId="S::sourav.b.sourav@capgemini.com::06d2f189-419c-4ff6-9023-1d0875685646" providerId="AD" clId="Web-{DAF4893F-DFA5-4D03-A3FD-4161066CC0F4}" dt="2023-04-03T05:54:49.834" v="108"/>
          <ac:picMkLst>
            <pc:docMk/>
            <pc:sldMk cId="579264475" sldId="2145706644"/>
            <ac:picMk id="3" creationId="{05A426B1-AF82-39A0-05B9-5CEE066A79E3}"/>
          </ac:picMkLst>
        </pc:picChg>
        <pc:picChg chg="mod">
          <ac:chgData name="., Sourav" userId="S::sourav.b.sourav@capgemini.com::06d2f189-419c-4ff6-9023-1d0875685646" providerId="AD" clId="Web-{DAF4893F-DFA5-4D03-A3FD-4161066CC0F4}" dt="2023-04-03T05:55:29.757" v="122" actId="1076"/>
          <ac:picMkLst>
            <pc:docMk/>
            <pc:sldMk cId="579264475" sldId="2145706644"/>
            <ac:picMk id="14" creationId="{E1D47607-D621-4ECE-7E3E-CA986270B22E}"/>
          </ac:picMkLst>
        </pc:picChg>
      </pc:sldChg>
      <pc:sldChg chg="addSp delSp modSp add ord replId">
        <pc:chgData name="., Sourav" userId="S::sourav.b.sourav@capgemini.com::06d2f189-419c-4ff6-9023-1d0875685646" providerId="AD" clId="Web-{DAF4893F-DFA5-4D03-A3FD-4161066CC0F4}" dt="2023-04-03T05:56:44.822" v="134"/>
        <pc:sldMkLst>
          <pc:docMk/>
          <pc:sldMk cId="2165306893" sldId="2145706645"/>
        </pc:sldMkLst>
        <pc:spChg chg="mod">
          <ac:chgData name="., Sourav" userId="S::sourav.b.sourav@capgemini.com::06d2f189-419c-4ff6-9023-1d0875685646" providerId="AD" clId="Web-{DAF4893F-DFA5-4D03-A3FD-4161066CC0F4}" dt="2023-04-03T05:55:51.742" v="125" actId="20577"/>
          <ac:spMkLst>
            <pc:docMk/>
            <pc:sldMk cId="2165306893" sldId="2145706645"/>
            <ac:spMk id="5" creationId="{F3610DDB-B4BC-785A-1B54-C5CF4C32D795}"/>
          </ac:spMkLst>
        </pc:spChg>
        <pc:picChg chg="del">
          <ac:chgData name="., Sourav" userId="S::sourav.b.sourav@capgemini.com::06d2f189-419c-4ff6-9023-1d0875685646" providerId="AD" clId="Web-{DAF4893F-DFA5-4D03-A3FD-4161066CC0F4}" dt="2023-04-03T05:55:54.461" v="126"/>
          <ac:picMkLst>
            <pc:docMk/>
            <pc:sldMk cId="2165306893" sldId="2145706645"/>
            <ac:picMk id="2" creationId="{AF62896E-C244-5BC3-CA12-B88BDF478F31}"/>
          </ac:picMkLst>
        </pc:picChg>
        <pc:picChg chg="add mod">
          <ac:chgData name="., Sourav" userId="S::sourav.b.sourav@capgemini.com::06d2f189-419c-4ff6-9023-1d0875685646" providerId="AD" clId="Web-{DAF4893F-DFA5-4D03-A3FD-4161066CC0F4}" dt="2023-04-03T05:56:16.462" v="133" actId="1076"/>
          <ac:picMkLst>
            <pc:docMk/>
            <pc:sldMk cId="2165306893" sldId="2145706645"/>
            <ac:picMk id="3" creationId="{DBCF27F9-64E2-444B-12A2-1E679C64019F}"/>
          </ac:picMkLst>
        </pc:picChg>
      </pc:sldChg>
    </pc:docChg>
  </pc:docChgLst>
  <pc:docChgLst>
    <pc:chgData name="Deshwal, Tushar" userId="S::tushar.deshwal@capgemini.com::f311f39a-b4dd-46da-83af-42fdc90ba667" providerId="AD" clId="Web-{B3CBDB09-E4A8-465A-B607-7D2975C78764}"/>
    <pc:docChg chg="addSld delSld modSld sldOrd">
      <pc:chgData name="Deshwal, Tushar" userId="S::tushar.deshwal@capgemini.com::f311f39a-b4dd-46da-83af-42fdc90ba667" providerId="AD" clId="Web-{B3CBDB09-E4A8-465A-B607-7D2975C78764}" dt="2023-04-03T06:03:36.392" v="14"/>
      <pc:docMkLst>
        <pc:docMk/>
      </pc:docMkLst>
      <pc:sldChg chg="del">
        <pc:chgData name="Deshwal, Tushar" userId="S::tushar.deshwal@capgemini.com::f311f39a-b4dd-46da-83af-42fdc90ba667" providerId="AD" clId="Web-{B3CBDB09-E4A8-465A-B607-7D2975C78764}" dt="2023-04-03T06:02:09.655" v="7"/>
        <pc:sldMkLst>
          <pc:docMk/>
          <pc:sldMk cId="0" sldId="265"/>
        </pc:sldMkLst>
      </pc:sldChg>
      <pc:sldChg chg="del">
        <pc:chgData name="Deshwal, Tushar" userId="S::tushar.deshwal@capgemini.com::f311f39a-b4dd-46da-83af-42fdc90ba667" providerId="AD" clId="Web-{B3CBDB09-E4A8-465A-B607-7D2975C78764}" dt="2023-04-03T06:01:59.905" v="4"/>
        <pc:sldMkLst>
          <pc:docMk/>
          <pc:sldMk cId="0" sldId="266"/>
        </pc:sldMkLst>
      </pc:sldChg>
      <pc:sldChg chg="ord">
        <pc:chgData name="Deshwal, Tushar" userId="S::tushar.deshwal@capgemini.com::f311f39a-b4dd-46da-83af-42fdc90ba667" providerId="AD" clId="Web-{B3CBDB09-E4A8-465A-B607-7D2975C78764}" dt="2023-04-03T06:03:36.392" v="14"/>
        <pc:sldMkLst>
          <pc:docMk/>
          <pc:sldMk cId="0" sldId="267"/>
        </pc:sldMkLst>
      </pc:sldChg>
      <pc:sldChg chg="del">
        <pc:chgData name="Deshwal, Tushar" userId="S::tushar.deshwal@capgemini.com::f311f39a-b4dd-46da-83af-42fdc90ba667" providerId="AD" clId="Web-{B3CBDB09-E4A8-465A-B607-7D2975C78764}" dt="2023-04-03T06:01:50.529" v="2"/>
        <pc:sldMkLst>
          <pc:docMk/>
          <pc:sldMk cId="2721304643" sldId="310"/>
        </pc:sldMkLst>
      </pc:sldChg>
      <pc:sldChg chg="del">
        <pc:chgData name="Deshwal, Tushar" userId="S::tushar.deshwal@capgemini.com::f311f39a-b4dd-46da-83af-42fdc90ba667" providerId="AD" clId="Web-{B3CBDB09-E4A8-465A-B607-7D2975C78764}" dt="2023-04-03T06:02:06.983" v="6"/>
        <pc:sldMkLst>
          <pc:docMk/>
          <pc:sldMk cId="182855490" sldId="498"/>
        </pc:sldMkLst>
      </pc:sldChg>
      <pc:sldChg chg="del">
        <pc:chgData name="Deshwal, Tushar" userId="S::tushar.deshwal@capgemini.com::f311f39a-b4dd-46da-83af-42fdc90ba667" providerId="AD" clId="Web-{B3CBDB09-E4A8-465A-B607-7D2975C78764}" dt="2023-04-03T06:02:03.514" v="5"/>
        <pc:sldMkLst>
          <pc:docMk/>
          <pc:sldMk cId="4223175608" sldId="1008"/>
        </pc:sldMkLst>
      </pc:sldChg>
      <pc:sldChg chg="del">
        <pc:chgData name="Deshwal, Tushar" userId="S::tushar.deshwal@capgemini.com::f311f39a-b4dd-46da-83af-42fdc90ba667" providerId="AD" clId="Web-{B3CBDB09-E4A8-465A-B607-7D2975C78764}" dt="2023-04-03T06:01:47.498" v="1"/>
        <pc:sldMkLst>
          <pc:docMk/>
          <pc:sldMk cId="650130758" sldId="1009"/>
        </pc:sldMkLst>
      </pc:sldChg>
      <pc:sldChg chg="del">
        <pc:chgData name="Deshwal, Tushar" userId="S::tushar.deshwal@capgemini.com::f311f39a-b4dd-46da-83af-42fdc90ba667" providerId="AD" clId="Web-{B3CBDB09-E4A8-465A-B607-7D2975C78764}" dt="2023-04-03T06:02:12.342" v="8"/>
        <pc:sldMkLst>
          <pc:docMk/>
          <pc:sldMk cId="2663886759" sldId="1049"/>
        </pc:sldMkLst>
      </pc:sldChg>
      <pc:sldChg chg="del">
        <pc:chgData name="Deshwal, Tushar" userId="S::tushar.deshwal@capgemini.com::f311f39a-b4dd-46da-83af-42fdc90ba667" providerId="AD" clId="Web-{B3CBDB09-E4A8-465A-B607-7D2975C78764}" dt="2023-04-03T06:01:44.389" v="0"/>
        <pc:sldMkLst>
          <pc:docMk/>
          <pc:sldMk cId="3179197896" sldId="8111"/>
        </pc:sldMkLst>
      </pc:sldChg>
      <pc:sldChg chg="del">
        <pc:chgData name="Deshwal, Tushar" userId="S::tushar.deshwal@capgemini.com::f311f39a-b4dd-46da-83af-42fdc90ba667" providerId="AD" clId="Web-{B3CBDB09-E4A8-465A-B607-7D2975C78764}" dt="2023-04-03T06:01:53.154" v="3"/>
        <pc:sldMkLst>
          <pc:docMk/>
          <pc:sldMk cId="1257147553" sldId="2145706625"/>
        </pc:sldMkLst>
      </pc:sldChg>
      <pc:sldChg chg="del">
        <pc:chgData name="Deshwal, Tushar" userId="S::tushar.deshwal@capgemini.com::f311f39a-b4dd-46da-83af-42fdc90ba667" providerId="AD" clId="Web-{B3CBDB09-E4A8-465A-B607-7D2975C78764}" dt="2023-04-03T06:02:15.077" v="9"/>
        <pc:sldMkLst>
          <pc:docMk/>
          <pc:sldMk cId="29582426" sldId="2145706640"/>
        </pc:sldMkLst>
      </pc:sldChg>
      <pc:sldChg chg="addSp delSp modSp add del replId">
        <pc:chgData name="Deshwal, Tushar" userId="S::tushar.deshwal@capgemini.com::f311f39a-b4dd-46da-83af-42fdc90ba667" providerId="AD" clId="Web-{B3CBDB09-E4A8-465A-B607-7D2975C78764}" dt="2023-04-03T06:03:09.407" v="13"/>
        <pc:sldMkLst>
          <pc:docMk/>
          <pc:sldMk cId="855448670" sldId="2145706646"/>
        </pc:sldMkLst>
        <pc:spChg chg="del">
          <ac:chgData name="Deshwal, Tushar" userId="S::tushar.deshwal@capgemini.com::f311f39a-b4dd-46da-83af-42fdc90ba667" providerId="AD" clId="Web-{B3CBDB09-E4A8-465A-B607-7D2975C78764}" dt="2023-04-03T06:02:43.078" v="11"/>
          <ac:spMkLst>
            <pc:docMk/>
            <pc:sldMk cId="855448670" sldId="2145706646"/>
            <ac:spMk id="7" creationId="{E1221C1F-2F46-B4E3-9C71-3BA1F7C4F094}"/>
          </ac:spMkLst>
        </pc:spChg>
        <pc:spChg chg="del">
          <ac:chgData name="Deshwal, Tushar" userId="S::tushar.deshwal@capgemini.com::f311f39a-b4dd-46da-83af-42fdc90ba667" providerId="AD" clId="Web-{B3CBDB09-E4A8-465A-B607-7D2975C78764}" dt="2023-04-03T06:02:46.312" v="12"/>
          <ac:spMkLst>
            <pc:docMk/>
            <pc:sldMk cId="855448670" sldId="2145706646"/>
            <ac:spMk id="8" creationId="{4884FCBD-893E-C524-29D1-5069E6BB90CE}"/>
          </ac:spMkLst>
        </pc:spChg>
        <pc:spChg chg="add mod">
          <ac:chgData name="Deshwal, Tushar" userId="S::tushar.deshwal@capgemini.com::f311f39a-b4dd-46da-83af-42fdc90ba667" providerId="AD" clId="Web-{B3CBDB09-E4A8-465A-B607-7D2975C78764}" dt="2023-04-03T06:02:43.078" v="11"/>
          <ac:spMkLst>
            <pc:docMk/>
            <pc:sldMk cId="855448670" sldId="2145706646"/>
            <ac:spMk id="10" creationId="{FEA2D4DD-0E98-8717-7825-6DD126FD184B}"/>
          </ac:spMkLst>
        </pc:spChg>
        <pc:spChg chg="add mod">
          <ac:chgData name="Deshwal, Tushar" userId="S::tushar.deshwal@capgemini.com::f311f39a-b4dd-46da-83af-42fdc90ba667" providerId="AD" clId="Web-{B3CBDB09-E4A8-465A-B607-7D2975C78764}" dt="2023-04-03T06:02:46.312" v="12"/>
          <ac:spMkLst>
            <pc:docMk/>
            <pc:sldMk cId="855448670" sldId="2145706646"/>
            <ac:spMk id="12" creationId="{7AD2D140-ED7B-8E60-22D5-206F7E854C4E}"/>
          </ac:spMkLst>
        </pc:spChg>
      </pc:sldChg>
    </pc:docChg>
  </pc:docChgLst>
  <pc:docChgLst>
    <pc:chgData name="Singh Palawat, Anirudh" userId="S::anirudh.singh-palawat@capgemini.com::e058d298-fdcd-42b5-a6fb-d03174b04160" providerId="AD" clId="Web-{57FAE8AE-3A47-4C95-8F03-C182F0E26579}"/>
    <pc:docChg chg="modSld">
      <pc:chgData name="Singh Palawat, Anirudh" userId="S::anirudh.singh-palawat@capgemini.com::e058d298-fdcd-42b5-a6fb-d03174b04160" providerId="AD" clId="Web-{57FAE8AE-3A47-4C95-8F03-C182F0E26579}" dt="2023-04-03T06:04:58.325" v="1" actId="20577"/>
      <pc:docMkLst>
        <pc:docMk/>
      </pc:docMkLst>
      <pc:sldChg chg="modSp">
        <pc:chgData name="Singh Palawat, Anirudh" userId="S::anirudh.singh-palawat@capgemini.com::e058d298-fdcd-42b5-a6fb-d03174b04160" providerId="AD" clId="Web-{57FAE8AE-3A47-4C95-8F03-C182F0E26579}" dt="2023-04-03T06:04:58.325" v="1" actId="20577"/>
        <pc:sldMkLst>
          <pc:docMk/>
          <pc:sldMk cId="4158077488" sldId="2145706641"/>
        </pc:sldMkLst>
        <pc:spChg chg="mod">
          <ac:chgData name="Singh Palawat, Anirudh" userId="S::anirudh.singh-palawat@capgemini.com::e058d298-fdcd-42b5-a6fb-d03174b04160" providerId="AD" clId="Web-{57FAE8AE-3A47-4C95-8F03-C182F0E26579}" dt="2023-04-03T06:04:58.325" v="1" actId="20577"/>
          <ac:spMkLst>
            <pc:docMk/>
            <pc:sldMk cId="4158077488" sldId="2145706641"/>
            <ac:spMk id="8" creationId="{4884FCBD-893E-C524-29D1-5069E6BB90CE}"/>
          </ac:spMkLst>
        </pc:spChg>
      </pc:sldChg>
    </pc:docChg>
  </pc:docChgLst>
  <pc:docChgLst>
    <pc:chgData name="Singh Palawat, Anirudh" userId="S::anirudh.singh-palawat@capgemini.com::e058d298-fdcd-42b5-a6fb-d03174b04160" providerId="AD" clId="Web-{B5AAEAD3-F3D7-4DC8-80F0-973EE90533CB}"/>
    <pc:docChg chg="delSld modSld">
      <pc:chgData name="Singh Palawat, Anirudh" userId="S::anirudh.singh-palawat@capgemini.com::e058d298-fdcd-42b5-a6fb-d03174b04160" providerId="AD" clId="Web-{B5AAEAD3-F3D7-4DC8-80F0-973EE90533CB}" dt="2023-04-03T05:36:59.364" v="12"/>
      <pc:docMkLst>
        <pc:docMk/>
      </pc:docMkLst>
      <pc:sldChg chg="modSp">
        <pc:chgData name="Singh Palawat, Anirudh" userId="S::anirudh.singh-palawat@capgemini.com::e058d298-fdcd-42b5-a6fb-d03174b04160" providerId="AD" clId="Web-{B5AAEAD3-F3D7-4DC8-80F0-973EE90533CB}" dt="2023-04-03T05:36:16.862" v="10" actId="1076"/>
        <pc:sldMkLst>
          <pc:docMk/>
          <pc:sldMk cId="3867533695" sldId="1042"/>
        </pc:sldMkLst>
        <pc:spChg chg="mod">
          <ac:chgData name="Singh Palawat, Anirudh" userId="S::anirudh.singh-palawat@capgemini.com::e058d298-fdcd-42b5-a6fb-d03174b04160" providerId="AD" clId="Web-{B5AAEAD3-F3D7-4DC8-80F0-973EE90533CB}" dt="2023-04-03T05:36:16.862" v="10" actId="1076"/>
          <ac:spMkLst>
            <pc:docMk/>
            <pc:sldMk cId="3867533695" sldId="1042"/>
            <ac:spMk id="2" creationId="{D65D8CDD-4C58-4EBA-861D-05FBDBE63743}"/>
          </ac:spMkLst>
        </pc:spChg>
      </pc:sldChg>
      <pc:sldChg chg="del">
        <pc:chgData name="Singh Palawat, Anirudh" userId="S::anirudh.singh-palawat@capgemini.com::e058d298-fdcd-42b5-a6fb-d03174b04160" providerId="AD" clId="Web-{B5AAEAD3-F3D7-4DC8-80F0-973EE90533CB}" dt="2023-04-03T05:36:46.457" v="11"/>
        <pc:sldMkLst>
          <pc:docMk/>
          <pc:sldMk cId="2101722029" sldId="2145706631"/>
        </pc:sldMkLst>
      </pc:sldChg>
      <pc:sldChg chg="del">
        <pc:chgData name="Singh Palawat, Anirudh" userId="S::anirudh.singh-palawat@capgemini.com::e058d298-fdcd-42b5-a6fb-d03174b04160" providerId="AD" clId="Web-{B5AAEAD3-F3D7-4DC8-80F0-973EE90533CB}" dt="2023-04-03T05:36:59.364" v="12"/>
        <pc:sldMkLst>
          <pc:docMk/>
          <pc:sldMk cId="217935546" sldId="2145706639"/>
        </pc:sldMkLst>
      </pc:sldChg>
    </pc:docChg>
  </pc:docChgLst>
  <pc:docChgLst>
    <pc:chgData name="., Sourav" userId="S::sourav.b.sourav@capgemini.com::06d2f189-419c-4ff6-9023-1d0875685646" providerId="AD" clId="Web-{748C5C96-B4C2-4A56-98A6-BAF3A68C4BC8}"/>
    <pc:docChg chg="modSld">
      <pc:chgData name="., Sourav" userId="S::sourav.b.sourav@capgemini.com::06d2f189-419c-4ff6-9023-1d0875685646" providerId="AD" clId="Web-{748C5C96-B4C2-4A56-98A6-BAF3A68C4BC8}" dt="2023-04-03T05:38:00.651" v="7" actId="20577"/>
      <pc:docMkLst>
        <pc:docMk/>
      </pc:docMkLst>
      <pc:sldChg chg="modSp">
        <pc:chgData name="., Sourav" userId="S::sourav.b.sourav@capgemini.com::06d2f189-419c-4ff6-9023-1d0875685646" providerId="AD" clId="Web-{748C5C96-B4C2-4A56-98A6-BAF3A68C4BC8}" dt="2023-04-03T05:36:14.222" v="3" actId="20577"/>
        <pc:sldMkLst>
          <pc:docMk/>
          <pc:sldMk cId="3867533695" sldId="1042"/>
        </pc:sldMkLst>
        <pc:spChg chg="mod">
          <ac:chgData name="., Sourav" userId="S::sourav.b.sourav@capgemini.com::06d2f189-419c-4ff6-9023-1d0875685646" providerId="AD" clId="Web-{748C5C96-B4C2-4A56-98A6-BAF3A68C4BC8}" dt="2023-04-03T05:36:14.222" v="3" actId="20577"/>
          <ac:spMkLst>
            <pc:docMk/>
            <pc:sldMk cId="3867533695" sldId="1042"/>
            <ac:spMk id="3" creationId="{6F8D696E-B4E9-4F10-824F-B9B79E98BE71}"/>
          </ac:spMkLst>
        </pc:spChg>
      </pc:sldChg>
      <pc:sldChg chg="modSp">
        <pc:chgData name="., Sourav" userId="S::sourav.b.sourav@capgemini.com::06d2f189-419c-4ff6-9023-1d0875685646" providerId="AD" clId="Web-{748C5C96-B4C2-4A56-98A6-BAF3A68C4BC8}" dt="2023-04-03T05:38:00.651" v="7" actId="20577"/>
        <pc:sldMkLst>
          <pc:docMk/>
          <pc:sldMk cId="1625873205" sldId="2145706634"/>
        </pc:sldMkLst>
        <pc:spChg chg="mod">
          <ac:chgData name="., Sourav" userId="S::sourav.b.sourav@capgemini.com::06d2f189-419c-4ff6-9023-1d0875685646" providerId="AD" clId="Web-{748C5C96-B4C2-4A56-98A6-BAF3A68C4BC8}" dt="2023-04-03T05:38:00.651" v="7" actId="20577"/>
          <ac:spMkLst>
            <pc:docMk/>
            <pc:sldMk cId="1625873205" sldId="2145706634"/>
            <ac:spMk id="11" creationId="{14918BB1-58F4-42AC-859A-E60DF368D31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10/04/2023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10/04/2023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3915653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3083568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632885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15</a:t>
            </a:fld>
            <a:endParaRPr lang="pt-BR"/>
          </a:p>
        </p:txBody>
      </p:sp>
    </p:spTree>
    <p:extLst>
      <p:ext uri="{BB962C8B-B14F-4D97-AF65-F5344CB8AC3E}">
        <p14:creationId xmlns:p14="http://schemas.microsoft.com/office/powerpoint/2010/main" val="3477631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16</a:t>
            </a:fld>
            <a:endParaRPr lang="pt-BR"/>
          </a:p>
        </p:txBody>
      </p:sp>
    </p:spTree>
    <p:extLst>
      <p:ext uri="{BB962C8B-B14F-4D97-AF65-F5344CB8AC3E}">
        <p14:creationId xmlns:p14="http://schemas.microsoft.com/office/powerpoint/2010/main" val="1160649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17</a:t>
            </a:fld>
            <a:endParaRPr lang="pt-BR"/>
          </a:p>
        </p:txBody>
      </p:sp>
    </p:spTree>
    <p:extLst>
      <p:ext uri="{BB962C8B-B14F-4D97-AF65-F5344CB8AC3E}">
        <p14:creationId xmlns:p14="http://schemas.microsoft.com/office/powerpoint/2010/main" val="2964222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19</a:t>
            </a:fld>
            <a:endParaRPr lang="pt-BR"/>
          </a:p>
        </p:txBody>
      </p:sp>
    </p:spTree>
    <p:extLst>
      <p:ext uri="{BB962C8B-B14F-4D97-AF65-F5344CB8AC3E}">
        <p14:creationId xmlns:p14="http://schemas.microsoft.com/office/powerpoint/2010/main" val="100538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25512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35071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1117151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1114566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2762209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95879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1236830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236836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RH image 2">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noProof="0"/>
              <a:t>Click to edit Master title style</a:t>
            </a:r>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Picture Placeholder 13">
            <a:extLst>
              <a:ext uri="{FF2B5EF4-FFF2-40B4-BE49-F238E27FC236}">
                <a16:creationId xmlns:a16="http://schemas.microsoft.com/office/drawing/2014/main" id="{5C94FEA8-066A-4CC1-BFCC-10ED1764A21E}"/>
              </a:ext>
              <a:ext uri="{C183D7F6-B498-43B3-948B-1728B52AA6E4}">
                <adec:decorative xmlns:adec="http://schemas.microsoft.com/office/drawing/2017/decorative" val="1"/>
              </a:ext>
            </a:extLst>
          </p:cNvPr>
          <p:cNvSpPr>
            <a:spLocks noGrp="1"/>
          </p:cNvSpPr>
          <p:nvPr>
            <p:ph type="pic" sz="quarter" idx="10" hasCustomPrompt="1"/>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noProof="0" dirty="0"/>
              <a:t>Click icon to add picture with alt text</a:t>
            </a:r>
          </a:p>
        </p:txBody>
      </p:sp>
    </p:spTree>
    <p:extLst>
      <p:ext uri="{BB962C8B-B14F-4D97-AF65-F5344CB8AC3E}">
        <p14:creationId xmlns:p14="http://schemas.microsoft.com/office/powerpoint/2010/main" val="539693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2">
            <a:extLst>
              <a:ext uri="{FF2B5EF4-FFF2-40B4-BE49-F238E27FC236}">
                <a16:creationId xmlns:a16="http://schemas.microsoft.com/office/drawing/2014/main" id="{5586E72C-F96D-4BE1-996B-39A71EA977D3}"/>
              </a:ext>
              <a:ext uri="{C183D7F6-B498-43B3-948B-1728B52AA6E4}">
                <adec:decorative xmlns:adec="http://schemas.microsoft.com/office/drawing/2017/decorative" val="1"/>
              </a:ext>
            </a:extLst>
          </p:cNvPr>
          <p:cNvSpPr>
            <a:spLocks noGrp="1"/>
          </p:cNvSpPr>
          <p:nvPr>
            <p:ph type="pic" sz="quarter" idx="10" hasCustomPrompt="1"/>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dirty="0"/>
              <a:t>Click icon to add picture with alt text</a:t>
            </a:r>
            <a:endParaRPr lang="en-GB" dirty="0"/>
          </a:p>
        </p:txBody>
      </p:sp>
    </p:spTree>
    <p:extLst>
      <p:ext uri="{BB962C8B-B14F-4D97-AF65-F5344CB8AC3E}">
        <p14:creationId xmlns:p14="http://schemas.microsoft.com/office/powerpoint/2010/main" val="3523731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5184349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dirty="0"/>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861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476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129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2023.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77" r:id="rId16"/>
    <p:sldLayoutId id="2147483978" r:id="rId17"/>
    <p:sldLayoutId id="2147483980" r:id="rId18"/>
    <p:sldLayoutId id="2147483981" r:id="rId19"/>
    <p:sldLayoutId id="2147483983" r:id="rId20"/>
    <p:sldLayoutId id="2147483987" r:id="rId21"/>
    <p:sldLayoutId id="2147483984" r:id="rId22"/>
    <p:sldLayoutId id="2147483985" r:id="rId2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9.gif"/></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404813" y="1323344"/>
            <a:ext cx="11386134" cy="3046988"/>
          </a:xfrm>
        </p:spPr>
        <p:txBody>
          <a:bodyPr/>
          <a:lstStyle/>
          <a:p>
            <a:r>
              <a:rPr lang="en-GB" dirty="0"/>
              <a:t>Local Search </a:t>
            </a:r>
            <a:br>
              <a:rPr lang="en-GB" dirty="0"/>
            </a:br>
            <a:r>
              <a:rPr lang="en-GB" dirty="0"/>
              <a:t>Engine</a:t>
            </a:r>
            <a:br>
              <a:rPr lang="en-GB" dirty="0"/>
            </a:br>
            <a:endParaRPr lang="en-GB" dirty="0"/>
          </a:p>
        </p:txBody>
      </p:sp>
      <p:sp>
        <p:nvSpPr>
          <p:cNvPr id="2" name="Subtitle 1">
            <a:extLst>
              <a:ext uri="{FF2B5EF4-FFF2-40B4-BE49-F238E27FC236}">
                <a16:creationId xmlns:a16="http://schemas.microsoft.com/office/drawing/2014/main" id="{D65D8CDD-4C58-4EBA-861D-05FBDBE63743}"/>
              </a:ext>
            </a:extLst>
          </p:cNvPr>
          <p:cNvSpPr>
            <a:spLocks noGrp="1"/>
          </p:cNvSpPr>
          <p:nvPr>
            <p:ph type="subTitle" idx="1"/>
          </p:nvPr>
        </p:nvSpPr>
        <p:spPr>
          <a:xfrm>
            <a:off x="7503813" y="4371537"/>
            <a:ext cx="4467051" cy="2231380"/>
          </a:xfrm>
        </p:spPr>
        <p:txBody>
          <a:bodyPr vert="horz" wrap="square" lIns="36000" tIns="0" rIns="36000" bIns="0" rtlCol="0" anchor="t">
            <a:spAutoFit/>
          </a:bodyPr>
          <a:lstStyle/>
          <a:p>
            <a:pPr algn="r"/>
            <a:r>
              <a:rPr lang="en-GB" u="sng" dirty="0"/>
              <a:t>Team Members</a:t>
            </a:r>
            <a:r>
              <a:rPr lang="en-GB" dirty="0"/>
              <a:t> :- </a:t>
            </a:r>
            <a:endParaRPr lang="en-US" dirty="0"/>
          </a:p>
          <a:p>
            <a:pPr algn="r"/>
            <a:endParaRPr lang="en-GB" dirty="0"/>
          </a:p>
          <a:p>
            <a:pPr algn="r"/>
            <a:r>
              <a:rPr lang="en-GB" dirty="0"/>
              <a:t>Tushar </a:t>
            </a:r>
            <a:r>
              <a:rPr lang="en-GB" dirty="0" err="1"/>
              <a:t>Deshwal</a:t>
            </a:r>
            <a:endParaRPr lang="en-GB" dirty="0"/>
          </a:p>
          <a:p>
            <a:pPr algn="r"/>
            <a:r>
              <a:rPr lang="en-GB" dirty="0"/>
              <a:t>Anirudh Singh  Palawat</a:t>
            </a:r>
          </a:p>
          <a:p>
            <a:pPr algn="r"/>
            <a:r>
              <a:rPr lang="en-GB" dirty="0"/>
              <a:t>Vishnu Yadav</a:t>
            </a:r>
          </a:p>
          <a:p>
            <a:pPr algn="r"/>
            <a:r>
              <a:rPr lang="en-GB" dirty="0"/>
              <a:t>Sourav</a:t>
            </a:r>
          </a:p>
        </p:txBody>
      </p:sp>
    </p:spTree>
    <p:extLst>
      <p:ext uri="{BB962C8B-B14F-4D97-AF65-F5344CB8AC3E}">
        <p14:creationId xmlns:p14="http://schemas.microsoft.com/office/powerpoint/2010/main" val="386753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5" name="object 5">
            <a:extLst>
              <a:ext uri="{FF2B5EF4-FFF2-40B4-BE49-F238E27FC236}">
                <a16:creationId xmlns:a16="http://schemas.microsoft.com/office/drawing/2014/main" id="{F3610DDB-B4BC-785A-1B54-C5CF4C32D795}"/>
              </a:ext>
            </a:extLst>
          </p:cNvPr>
          <p:cNvSpPr txBox="1">
            <a:spLocks/>
          </p:cNvSpPr>
          <p:nvPr/>
        </p:nvSpPr>
        <p:spPr>
          <a:xfrm rot="10800000" flipV="1">
            <a:off x="340122" y="248134"/>
            <a:ext cx="4379382" cy="7834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algn="ctr">
              <a:defRPr/>
            </a:pPr>
            <a:r>
              <a:rPr lang="en-US" sz="2500" b="1" spc="-6" dirty="0"/>
              <a:t>Search keyword in files</a:t>
            </a:r>
            <a:endParaRPr lang="en-US" dirty="0"/>
          </a:p>
          <a:p>
            <a:pPr algn="ctr">
              <a:defRPr/>
            </a:pPr>
            <a:endParaRPr lang="en-US" sz="2500" spc="-6" dirty="0"/>
          </a:p>
        </p:txBody>
      </p:sp>
      <p:pic>
        <p:nvPicPr>
          <p:cNvPr id="4" name="Picture 3">
            <a:extLst>
              <a:ext uri="{FF2B5EF4-FFF2-40B4-BE49-F238E27FC236}">
                <a16:creationId xmlns:a16="http://schemas.microsoft.com/office/drawing/2014/main" id="{5EE47E32-058C-2C90-BF5D-F92F838F8683}"/>
              </a:ext>
            </a:extLst>
          </p:cNvPr>
          <p:cNvPicPr>
            <a:picLocks noChangeAspect="1"/>
          </p:cNvPicPr>
          <p:nvPr/>
        </p:nvPicPr>
        <p:blipFill>
          <a:blip r:embed="rId4"/>
          <a:stretch>
            <a:fillRect/>
          </a:stretch>
        </p:blipFill>
        <p:spPr>
          <a:xfrm>
            <a:off x="698500" y="1215911"/>
            <a:ext cx="10795000" cy="5273789"/>
          </a:xfrm>
          <a:prstGeom prst="rect">
            <a:avLst/>
          </a:prstGeom>
        </p:spPr>
      </p:pic>
    </p:spTree>
    <p:extLst>
      <p:ext uri="{BB962C8B-B14F-4D97-AF65-F5344CB8AC3E}">
        <p14:creationId xmlns:p14="http://schemas.microsoft.com/office/powerpoint/2010/main" val="73358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63500"/>
            <a:ext cx="12192000" cy="6858000"/>
          </a:xfrm>
        </p:spPr>
      </p:pic>
      <p:sp>
        <p:nvSpPr>
          <p:cNvPr id="5" name="object 5">
            <a:extLst>
              <a:ext uri="{FF2B5EF4-FFF2-40B4-BE49-F238E27FC236}">
                <a16:creationId xmlns:a16="http://schemas.microsoft.com/office/drawing/2014/main" id="{F3610DDB-B4BC-785A-1B54-C5CF4C32D795}"/>
              </a:ext>
            </a:extLst>
          </p:cNvPr>
          <p:cNvSpPr txBox="1">
            <a:spLocks/>
          </p:cNvSpPr>
          <p:nvPr/>
        </p:nvSpPr>
        <p:spPr>
          <a:xfrm rot="10800000" flipV="1">
            <a:off x="-153864" y="242858"/>
            <a:ext cx="4379382" cy="7834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algn="ctr">
              <a:defRPr/>
            </a:pPr>
            <a:r>
              <a:rPr lang="en-US" sz="2500" b="1" spc="-6" dirty="0"/>
              <a:t>Search files by path</a:t>
            </a:r>
            <a:endParaRPr lang="en-US" dirty="0"/>
          </a:p>
          <a:p>
            <a:pPr algn="ctr">
              <a:defRPr/>
            </a:pPr>
            <a:endParaRPr lang="en-US" sz="2500" b="1" spc="-6" dirty="0"/>
          </a:p>
        </p:txBody>
      </p:sp>
      <p:pic>
        <p:nvPicPr>
          <p:cNvPr id="4" name="Picture 3" descr="Diagram&#10;&#10;Description automatically generated">
            <a:extLst>
              <a:ext uri="{FF2B5EF4-FFF2-40B4-BE49-F238E27FC236}">
                <a16:creationId xmlns:a16="http://schemas.microsoft.com/office/drawing/2014/main" id="{71C2E58E-AB3A-81A3-C7F9-A9B6B850A5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900" y="812800"/>
            <a:ext cx="6946899" cy="5702300"/>
          </a:xfrm>
          <a:prstGeom prst="rect">
            <a:avLst/>
          </a:prstGeom>
        </p:spPr>
      </p:pic>
    </p:spTree>
    <p:extLst>
      <p:ext uri="{BB962C8B-B14F-4D97-AF65-F5344CB8AC3E}">
        <p14:creationId xmlns:p14="http://schemas.microsoft.com/office/powerpoint/2010/main" val="57926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63500"/>
            <a:ext cx="12192000" cy="6858000"/>
          </a:xfrm>
        </p:spPr>
      </p:pic>
      <p:sp>
        <p:nvSpPr>
          <p:cNvPr id="5" name="object 5">
            <a:extLst>
              <a:ext uri="{FF2B5EF4-FFF2-40B4-BE49-F238E27FC236}">
                <a16:creationId xmlns:a16="http://schemas.microsoft.com/office/drawing/2014/main" id="{F3610DDB-B4BC-785A-1B54-C5CF4C32D795}"/>
              </a:ext>
            </a:extLst>
          </p:cNvPr>
          <p:cNvSpPr txBox="1">
            <a:spLocks/>
          </p:cNvSpPr>
          <p:nvPr/>
        </p:nvSpPr>
        <p:spPr>
          <a:xfrm rot="10800000" flipV="1">
            <a:off x="298079" y="379008"/>
            <a:ext cx="2466141" cy="7834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a:defRPr/>
            </a:pPr>
            <a:r>
              <a:rPr lang="en-US" sz="2500" b="1" spc="-6" dirty="0"/>
              <a:t>Menu </a:t>
            </a:r>
            <a:endParaRPr lang="en-US" dirty="0"/>
          </a:p>
          <a:p>
            <a:pPr algn="ctr">
              <a:defRPr/>
            </a:pPr>
            <a:endParaRPr lang="en-US" sz="2500" b="1" spc="-6" dirty="0"/>
          </a:p>
        </p:txBody>
      </p:sp>
      <p:pic>
        <p:nvPicPr>
          <p:cNvPr id="4" name="Picture 3" descr="A computer screen capture&#10;&#10;Description automatically generated with low confidence">
            <a:extLst>
              <a:ext uri="{FF2B5EF4-FFF2-40B4-BE49-F238E27FC236}">
                <a16:creationId xmlns:a16="http://schemas.microsoft.com/office/drawing/2014/main" id="{0AADAD80-6BF5-9A6E-C935-6F8BDA009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904" y="1639615"/>
            <a:ext cx="11147394" cy="3867806"/>
          </a:xfrm>
          <a:prstGeom prst="rect">
            <a:avLst/>
          </a:prstGeom>
        </p:spPr>
      </p:pic>
    </p:spTree>
    <p:extLst>
      <p:ext uri="{BB962C8B-B14F-4D97-AF65-F5344CB8AC3E}">
        <p14:creationId xmlns:p14="http://schemas.microsoft.com/office/powerpoint/2010/main" val="3511707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63500"/>
            <a:ext cx="12192000" cy="6858000"/>
          </a:xfrm>
        </p:spPr>
      </p:pic>
      <p:sp>
        <p:nvSpPr>
          <p:cNvPr id="5" name="object 5">
            <a:extLst>
              <a:ext uri="{FF2B5EF4-FFF2-40B4-BE49-F238E27FC236}">
                <a16:creationId xmlns:a16="http://schemas.microsoft.com/office/drawing/2014/main" id="{F3610DDB-B4BC-785A-1B54-C5CF4C32D795}"/>
              </a:ext>
            </a:extLst>
          </p:cNvPr>
          <p:cNvSpPr txBox="1">
            <a:spLocks/>
          </p:cNvSpPr>
          <p:nvPr/>
        </p:nvSpPr>
        <p:spPr>
          <a:xfrm rot="10800000" flipV="1">
            <a:off x="298078" y="379008"/>
            <a:ext cx="3580238" cy="7834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a:defRPr/>
            </a:pPr>
            <a:r>
              <a:rPr lang="en-US" sz="2500" b="1" dirty="0"/>
              <a:t>Search By  word</a:t>
            </a:r>
          </a:p>
          <a:p>
            <a:pPr algn="ctr">
              <a:defRPr/>
            </a:pPr>
            <a:endParaRPr lang="en-US" sz="2500" b="1" spc="-6" dirty="0"/>
          </a:p>
        </p:txBody>
      </p:sp>
      <p:pic>
        <p:nvPicPr>
          <p:cNvPr id="3" name="Picture 2" descr="Text&#10;&#10;Description automatically generated">
            <a:extLst>
              <a:ext uri="{FF2B5EF4-FFF2-40B4-BE49-F238E27FC236}">
                <a16:creationId xmlns:a16="http://schemas.microsoft.com/office/drawing/2014/main" id="{810C314D-AAB0-7E42-9767-8196C03A5F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545" y="1193654"/>
            <a:ext cx="10237076" cy="5186797"/>
          </a:xfrm>
          <a:prstGeom prst="rect">
            <a:avLst/>
          </a:prstGeom>
        </p:spPr>
      </p:pic>
    </p:spTree>
    <p:extLst>
      <p:ext uri="{BB962C8B-B14F-4D97-AF65-F5344CB8AC3E}">
        <p14:creationId xmlns:p14="http://schemas.microsoft.com/office/powerpoint/2010/main" val="1788782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63500"/>
            <a:ext cx="12192000" cy="6858000"/>
          </a:xfrm>
        </p:spPr>
      </p:pic>
      <p:pic>
        <p:nvPicPr>
          <p:cNvPr id="11" name="Picture 10" descr="Text&#10;&#10;Description automatically generated">
            <a:extLst>
              <a:ext uri="{FF2B5EF4-FFF2-40B4-BE49-F238E27FC236}">
                <a16:creationId xmlns:a16="http://schemas.microsoft.com/office/drawing/2014/main" id="{060574A3-0BEC-B84E-3A55-6E670A8A72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6648" y="1193654"/>
            <a:ext cx="9553904" cy="5076496"/>
          </a:xfrm>
          <a:prstGeom prst="rect">
            <a:avLst/>
          </a:prstGeom>
        </p:spPr>
      </p:pic>
      <p:sp>
        <p:nvSpPr>
          <p:cNvPr id="12" name="object 5">
            <a:extLst>
              <a:ext uri="{FF2B5EF4-FFF2-40B4-BE49-F238E27FC236}">
                <a16:creationId xmlns:a16="http://schemas.microsoft.com/office/drawing/2014/main" id="{7E75CD2C-F6B8-376C-A24E-3F33ADF199AB}"/>
              </a:ext>
            </a:extLst>
          </p:cNvPr>
          <p:cNvSpPr txBox="1">
            <a:spLocks/>
          </p:cNvSpPr>
          <p:nvPr/>
        </p:nvSpPr>
        <p:spPr>
          <a:xfrm rot="10800000" flipV="1">
            <a:off x="298076" y="379008"/>
            <a:ext cx="4326475" cy="7834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a:defRPr/>
            </a:pPr>
            <a:r>
              <a:rPr lang="en-US" sz="2500" b="1" dirty="0"/>
              <a:t>Display The content</a:t>
            </a:r>
          </a:p>
          <a:p>
            <a:pPr algn="ctr">
              <a:defRPr/>
            </a:pPr>
            <a:endParaRPr lang="en-US" sz="2500" b="1" spc="-6" dirty="0"/>
          </a:p>
        </p:txBody>
      </p:sp>
    </p:spTree>
    <p:extLst>
      <p:ext uri="{BB962C8B-B14F-4D97-AF65-F5344CB8AC3E}">
        <p14:creationId xmlns:p14="http://schemas.microsoft.com/office/powerpoint/2010/main" val="43569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63500"/>
            <a:ext cx="12192000" cy="6858000"/>
          </a:xfrm>
        </p:spPr>
      </p:pic>
      <p:pic>
        <p:nvPicPr>
          <p:cNvPr id="3" name="Picture 2" descr="Text&#10;&#10;Description automatically generated">
            <a:extLst>
              <a:ext uri="{FF2B5EF4-FFF2-40B4-BE49-F238E27FC236}">
                <a16:creationId xmlns:a16="http://schemas.microsoft.com/office/drawing/2014/main" id="{E168F60D-6625-E69C-3B4D-7894473DD0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524" y="1193654"/>
            <a:ext cx="10121462" cy="5316501"/>
          </a:xfrm>
          <a:prstGeom prst="rect">
            <a:avLst/>
          </a:prstGeom>
        </p:spPr>
      </p:pic>
    </p:spTree>
    <p:extLst>
      <p:ext uri="{BB962C8B-B14F-4D97-AF65-F5344CB8AC3E}">
        <p14:creationId xmlns:p14="http://schemas.microsoft.com/office/powerpoint/2010/main" val="69470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63500"/>
            <a:ext cx="12192000" cy="6858000"/>
          </a:xfrm>
        </p:spPr>
      </p:pic>
      <p:sp>
        <p:nvSpPr>
          <p:cNvPr id="5" name="object 5">
            <a:extLst>
              <a:ext uri="{FF2B5EF4-FFF2-40B4-BE49-F238E27FC236}">
                <a16:creationId xmlns:a16="http://schemas.microsoft.com/office/drawing/2014/main" id="{F3610DDB-B4BC-785A-1B54-C5CF4C32D795}"/>
              </a:ext>
            </a:extLst>
          </p:cNvPr>
          <p:cNvSpPr txBox="1">
            <a:spLocks/>
          </p:cNvSpPr>
          <p:nvPr/>
        </p:nvSpPr>
        <p:spPr>
          <a:xfrm rot="10800000" flipV="1">
            <a:off x="298077" y="379008"/>
            <a:ext cx="4053205" cy="7834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a:defRPr/>
            </a:pPr>
            <a:r>
              <a:rPr lang="en-US" sz="2500" b="1" dirty="0"/>
              <a:t>Search by file name</a:t>
            </a:r>
          </a:p>
          <a:p>
            <a:pPr algn="ctr">
              <a:defRPr/>
            </a:pPr>
            <a:endParaRPr lang="en-US" sz="2500" b="1" spc="-6" dirty="0"/>
          </a:p>
        </p:txBody>
      </p:sp>
      <p:pic>
        <p:nvPicPr>
          <p:cNvPr id="4" name="Picture 3" descr="Text&#10;&#10;Description automatically generated">
            <a:extLst>
              <a:ext uri="{FF2B5EF4-FFF2-40B4-BE49-F238E27FC236}">
                <a16:creationId xmlns:a16="http://schemas.microsoft.com/office/drawing/2014/main" id="{0631534F-D55C-ADFF-4041-5DB1214E0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1655" y="1303284"/>
            <a:ext cx="9417269" cy="4981902"/>
          </a:xfrm>
          <a:prstGeom prst="rect">
            <a:avLst/>
          </a:prstGeom>
        </p:spPr>
      </p:pic>
    </p:spTree>
    <p:extLst>
      <p:ext uri="{BB962C8B-B14F-4D97-AF65-F5344CB8AC3E}">
        <p14:creationId xmlns:p14="http://schemas.microsoft.com/office/powerpoint/2010/main" val="3770848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95031"/>
            <a:ext cx="12192000" cy="6858000"/>
          </a:xfrm>
        </p:spPr>
      </p:pic>
      <p:sp>
        <p:nvSpPr>
          <p:cNvPr id="5" name="object 5">
            <a:extLst>
              <a:ext uri="{FF2B5EF4-FFF2-40B4-BE49-F238E27FC236}">
                <a16:creationId xmlns:a16="http://schemas.microsoft.com/office/drawing/2014/main" id="{F3610DDB-B4BC-785A-1B54-C5CF4C32D795}"/>
              </a:ext>
            </a:extLst>
          </p:cNvPr>
          <p:cNvSpPr txBox="1">
            <a:spLocks/>
          </p:cNvSpPr>
          <p:nvPr/>
        </p:nvSpPr>
        <p:spPr>
          <a:xfrm rot="10800000" flipV="1">
            <a:off x="298077" y="379008"/>
            <a:ext cx="4053205" cy="7834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a:defRPr/>
            </a:pPr>
            <a:r>
              <a:rPr lang="en-US" sz="2500" b="1" dirty="0"/>
              <a:t>Search by path</a:t>
            </a:r>
          </a:p>
          <a:p>
            <a:pPr algn="ctr">
              <a:defRPr/>
            </a:pPr>
            <a:endParaRPr lang="en-US" sz="2500" b="1" spc="-6" dirty="0"/>
          </a:p>
        </p:txBody>
      </p:sp>
      <p:pic>
        <p:nvPicPr>
          <p:cNvPr id="3" name="Picture 2" descr="A picture containing graphical user interface&#10;&#10;Description automatically generated">
            <a:extLst>
              <a:ext uri="{FF2B5EF4-FFF2-40B4-BE49-F238E27FC236}">
                <a16:creationId xmlns:a16="http://schemas.microsoft.com/office/drawing/2014/main" id="{E3011C0D-2582-3F07-6F60-0D8DA3662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7778" y="1345325"/>
            <a:ext cx="8912205" cy="4698124"/>
          </a:xfrm>
          <a:prstGeom prst="rect">
            <a:avLst/>
          </a:prstGeom>
        </p:spPr>
      </p:pic>
    </p:spTree>
    <p:extLst>
      <p:ext uri="{BB962C8B-B14F-4D97-AF65-F5344CB8AC3E}">
        <p14:creationId xmlns:p14="http://schemas.microsoft.com/office/powerpoint/2010/main" val="416772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3644900" y="1644650"/>
            <a:ext cx="8547100" cy="3567113"/>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GB" sz="8000" b="1" i="0" u="none" strike="noStrike" kern="1200" cap="all" spc="0" normalizeH="0" baseline="0" noProof="0" dirty="0">
                <a:ln>
                  <a:noFill/>
                </a:ln>
                <a:solidFill>
                  <a:schemeClr val="bg1"/>
                </a:solidFill>
                <a:effectLst/>
                <a:uLnTx/>
                <a:uFillTx/>
                <a:latin typeface="+mn-lt"/>
                <a:ea typeface="+mn-ea"/>
                <a:cs typeface="+mn-cs"/>
              </a:rPr>
              <a:t>GET THE</a:t>
            </a:r>
            <a:br>
              <a:rPr kumimoji="0" lang="en-GB" sz="8000" b="1" i="0" u="none" strike="noStrike" kern="1200" cap="all" spc="0" normalizeH="0" baseline="0" noProof="0" dirty="0">
                <a:ln>
                  <a:noFill/>
                </a:ln>
                <a:solidFill>
                  <a:schemeClr val="bg1"/>
                </a:solidFill>
                <a:effectLst/>
                <a:uLnTx/>
                <a:uFillTx/>
                <a:latin typeface="+mn-lt"/>
                <a:ea typeface="+mn-ea"/>
                <a:cs typeface="+mn-cs"/>
              </a:rPr>
            </a:br>
            <a:r>
              <a:rPr kumimoji="0" lang="en-GB" sz="8000" b="1" i="0" u="none" strike="noStrike" kern="1200" cap="all" spc="0" normalizeH="0" baseline="0" noProof="0" dirty="0">
                <a:ln>
                  <a:noFill/>
                </a:ln>
                <a:solidFill>
                  <a:schemeClr val="bg1"/>
                </a:solidFill>
                <a:effectLst/>
                <a:uLnTx/>
                <a:uFillTx/>
                <a:latin typeface="+mn-lt"/>
                <a:ea typeface="+mn-ea"/>
                <a:cs typeface="+mn-cs"/>
              </a:rPr>
              <a:t>		FUTURE</a:t>
            </a:r>
            <a:br>
              <a:rPr kumimoji="0" lang="en-GB" sz="8000" b="1" i="0" u="none" strike="noStrike" kern="1200" cap="all" spc="0" normalizeH="0" baseline="0" noProof="0" dirty="0">
                <a:ln>
                  <a:noFill/>
                </a:ln>
                <a:solidFill>
                  <a:schemeClr val="bg1"/>
                </a:solidFill>
                <a:effectLst/>
                <a:uLnTx/>
                <a:uFillTx/>
                <a:latin typeface="+mn-lt"/>
                <a:ea typeface="+mn-ea"/>
                <a:cs typeface="+mn-cs"/>
              </a:rPr>
            </a:br>
            <a:r>
              <a:rPr kumimoji="0" lang="en-GB" sz="8000" b="1" i="0" u="none" strike="noStrike" kern="1200" cap="all" spc="0" normalizeH="0" baseline="0" noProof="0" dirty="0">
                <a:ln>
                  <a:noFill/>
                </a:ln>
                <a:solidFill>
                  <a:schemeClr val="bg1"/>
                </a:solidFill>
                <a:effectLst/>
                <a:uLnTx/>
                <a:uFillTx/>
                <a:latin typeface="+mn-lt"/>
                <a:ea typeface="+mn-ea"/>
                <a:cs typeface="+mn-cs"/>
              </a:rPr>
              <a:t>	YOU WANT</a:t>
            </a: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18063"/>
            <a:ext cx="11277600" cy="822325"/>
          </a:xfrm>
        </p:spPr>
        <p:txBody>
          <a:bodyPr/>
          <a:lstStyle/>
          <a:p>
            <a:pPr algn="r"/>
            <a:r>
              <a:rPr lang="en-US" dirty="0"/>
              <a:t>capgemini.com</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9B2D289-1236-364B-9E53-7DF05CDFC930}"/>
              </a:ext>
            </a:extLst>
          </p:cNvPr>
          <p:cNvSpPr>
            <a:spLocks noGrp="1"/>
          </p:cNvSpPr>
          <p:nvPr>
            <p:ph type="title" idx="4294967295"/>
          </p:nvPr>
        </p:nvSpPr>
        <p:spPr>
          <a:xfrm>
            <a:off x="6536184" y="2939130"/>
            <a:ext cx="2219960" cy="2296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Ubuntu" panose="020B0504030602030204" pitchFamily="34" charset="0"/>
                <a:ea typeface="+mn-ea"/>
                <a:cs typeface="+mn-cs"/>
              </a:rPr>
              <a:t>About Capgemini</a:t>
            </a:r>
          </a:p>
        </p:txBody>
      </p:sp>
      <p:sp>
        <p:nvSpPr>
          <p:cNvPr id="18" name="Rectangle 17">
            <a:extLst>
              <a:ext uri="{FF2B5EF4-FFF2-40B4-BE49-F238E27FC236}">
                <a16:creationId xmlns:a16="http://schemas.microsoft.com/office/drawing/2014/main" id="{208CE49A-DF70-704F-B1B3-609712CC9C64}"/>
              </a:ext>
            </a:extLst>
          </p:cNvPr>
          <p:cNvSpPr/>
          <p:nvPr/>
        </p:nvSpPr>
        <p:spPr>
          <a:xfrm>
            <a:off x="6536185" y="3318394"/>
            <a:ext cx="4528367"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dirty="0">
                <a:solidFill>
                  <a:schemeClr val="bg1"/>
                </a:solidFill>
                <a:effectLst/>
                <a:ea typeface="Verdana" panose="020B060403050404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360,000 team members more </a:t>
            </a:r>
            <a:r>
              <a:rPr lang="en-US" sz="900" dirty="0">
                <a:solidFill>
                  <a:schemeClr val="bg1"/>
                </a:solidFill>
                <a:effectLst/>
                <a:ea typeface="Verdana" panose="020B0604030504040204" pitchFamily="34" charset="0"/>
              </a:rPr>
              <a:t>than</a:t>
            </a:r>
            <a:r>
              <a:rPr lang="en-GB" sz="900" dirty="0">
                <a:solidFill>
                  <a:schemeClr val="bg1"/>
                </a:solidFill>
                <a:effectLst/>
                <a:ea typeface="Verdana" panose="020B0604030504040204" pitchFamily="34" charset="0"/>
              </a:rPr>
              <a:t> 50 countries. With its strong 55-year heritage and deep industry expertise, Capgemini is trusted by its clients to address the entire breadth of their business needs, from strategy and design to operations, </a:t>
            </a:r>
            <a:r>
              <a:rPr lang="en-US" sz="900" dirty="0">
                <a:solidFill>
                  <a:schemeClr val="bg1"/>
                </a:solidFill>
                <a:effectLst/>
                <a:ea typeface="Verdana" panose="020B0604030504040204" pitchFamily="34" charset="0"/>
              </a:rPr>
              <a:t>fueled</a:t>
            </a:r>
            <a:r>
              <a:rPr lang="en-GB" sz="900" dirty="0">
                <a:solidFill>
                  <a:schemeClr val="bg1"/>
                </a:solidFill>
                <a:effectLst/>
                <a:ea typeface="Verdana" panose="020B0604030504040204" pitchFamily="34" charset="0"/>
              </a:rPr>
              <a:t> by the fast evolving and innovative world of cloud, data, AI, connectivity, software, digital engineering and platforms. The Group reported in 2022 global revenues of €22 billion.</a:t>
            </a:r>
            <a:endParaRPr lang="en-US" sz="900" dirty="0">
              <a:solidFill>
                <a:schemeClr val="bg1"/>
              </a:solidFill>
              <a:effectLst/>
              <a:ea typeface="Verdana" panose="020B0604030504040204" pitchFamily="34" charset="0"/>
            </a:endParaRPr>
          </a:p>
        </p:txBody>
      </p:sp>
      <p:sp>
        <p:nvSpPr>
          <p:cNvPr id="19" name="Rectangle 18">
            <a:extLst>
              <a:ext uri="{FF2B5EF4-FFF2-40B4-BE49-F238E27FC236}">
                <a16:creationId xmlns:a16="http://schemas.microsoft.com/office/drawing/2014/main" id="{4EB6E078-947A-8242-837C-CEA45876B3E9}"/>
              </a:ext>
            </a:extLst>
          </p:cNvPr>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90301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5">
            <a:extLst>
              <a:ext uri="{FF2B5EF4-FFF2-40B4-BE49-F238E27FC236}">
                <a16:creationId xmlns:a16="http://schemas.microsoft.com/office/drawing/2014/main" id="{14918BB1-58F4-42AC-859A-E60DF368D314}"/>
              </a:ext>
            </a:extLst>
          </p:cNvPr>
          <p:cNvSpPr txBox="1">
            <a:spLocks noGrp="1"/>
          </p:cNvSpPr>
          <p:nvPr>
            <p:ph type="title"/>
          </p:nvPr>
        </p:nvSpPr>
        <p:spPr>
          <a:xfrm>
            <a:off x="404814" y="1161430"/>
            <a:ext cx="6627290" cy="1115442"/>
          </a:xfrm>
        </p:spPr>
        <p:txBody>
          <a:bodyPr rot="0" spcFirstLastPara="0" vertOverflow="overflow" horzOverflow="overflow" vert="horz" lIns="0" tIns="90105" rIns="0" bIns="0" numCol="1" spcCol="0" rtlCol="0" fromWordArt="0" anchor="b" anchorCtr="0" forceAA="0" compatLnSpc="1">
            <a:prstTxWarp prst="textNoShape">
              <a:avLst/>
            </a:prstTxWarp>
            <a:norm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a:defRPr/>
            </a:pPr>
            <a:r>
              <a:rPr lang="en-US" sz="4800" b="1" spc="-6" dirty="0">
                <a:solidFill>
                  <a:schemeClr val="tx1"/>
                </a:solidFill>
              </a:rPr>
              <a:t>AGENDA</a:t>
            </a:r>
            <a:endParaRPr lang="en-US" sz="3600" b="1" dirty="0">
              <a:solidFill>
                <a:schemeClr val="tx1"/>
              </a:solidFill>
            </a:endParaRPr>
          </a:p>
          <a:p>
            <a:pPr marL="7620" marR="2540" lvl="0" indent="0" defTabSz="1507846">
              <a:spcBef>
                <a:spcPts val="0"/>
              </a:spcBef>
              <a:spcAft>
                <a:spcPts val="0"/>
              </a:spcAft>
              <a:buClrTx/>
              <a:buSzTx/>
              <a:buFontTx/>
              <a:buNone/>
              <a:tabLst/>
              <a:defRPr/>
            </a:pPr>
            <a:endParaRPr lang="en-US" sz="3600" b="0" i="0" u="none" strike="noStrike" kern="1200" cap="all" spc="-6" normalizeH="0" baseline="0" noProof="0" dirty="0">
              <a:ln>
                <a:noFill/>
              </a:ln>
              <a:solidFill>
                <a:schemeClr val="tx1"/>
              </a:solidFill>
              <a:effectLst/>
              <a:uLnTx/>
              <a:uFillTx/>
            </a:endParaRPr>
          </a:p>
        </p:txBody>
      </p:sp>
      <p:sp>
        <p:nvSpPr>
          <p:cNvPr id="26" name="Text Placeholder 2">
            <a:extLst>
              <a:ext uri="{FF2B5EF4-FFF2-40B4-BE49-F238E27FC236}">
                <a16:creationId xmlns:a16="http://schemas.microsoft.com/office/drawing/2014/main" id="{1D968A7B-AEA3-CA4E-C8AB-ABDA7A5865AA}"/>
              </a:ext>
            </a:extLst>
          </p:cNvPr>
          <p:cNvSpPr>
            <a:spLocks noGrp="1"/>
          </p:cNvSpPr>
          <p:nvPr>
            <p:ph type="body" sz="quarter" idx="11"/>
          </p:nvPr>
        </p:nvSpPr>
        <p:spPr>
          <a:xfrm>
            <a:off x="417513" y="2492374"/>
            <a:ext cx="6627290" cy="2736825"/>
          </a:xfrm>
        </p:spPr>
        <p:txBody>
          <a:bodyPr/>
          <a:lstStyle/>
          <a:p>
            <a:pPr marL="342900" indent="-342900">
              <a:buFont typeface="Arial" panose="020B0604020202020204" pitchFamily="34" charset="0"/>
              <a:buChar char="•"/>
            </a:pPr>
            <a:r>
              <a:rPr lang="en-IN" sz="3200" dirty="0"/>
              <a:t>Introduction of LSE</a:t>
            </a:r>
          </a:p>
          <a:p>
            <a:pPr marL="342900" indent="-342900">
              <a:buFont typeface="Arial" panose="020B0604020202020204" pitchFamily="34" charset="0"/>
              <a:buChar char="•"/>
            </a:pPr>
            <a:r>
              <a:rPr lang="en-IN" sz="3200"/>
              <a:t>Functionalities</a:t>
            </a:r>
            <a:endParaRPr lang="en-IN" sz="3200" dirty="0"/>
          </a:p>
          <a:p>
            <a:pPr marL="342900" indent="-342900">
              <a:buFont typeface="Arial" panose="020B0604020202020204" pitchFamily="34" charset="0"/>
              <a:buChar char="•"/>
            </a:pPr>
            <a:r>
              <a:rPr lang="en-IN" sz="3200" dirty="0"/>
              <a:t>Flowcharts</a:t>
            </a:r>
          </a:p>
          <a:p>
            <a:pPr marL="342900" indent="-342900">
              <a:buFont typeface="Arial" panose="020B0604020202020204" pitchFamily="34" charset="0"/>
              <a:buChar char="•"/>
            </a:pPr>
            <a:r>
              <a:rPr lang="en-IN" sz="3200" dirty="0"/>
              <a:t>Output </a:t>
            </a:r>
          </a:p>
          <a:p>
            <a:pPr marL="342900" indent="-342900">
              <a:buFont typeface="Arial" panose="020B0604020202020204" pitchFamily="34" charset="0"/>
              <a:buChar char="•"/>
            </a:pPr>
            <a:endParaRPr lang="en-US" dirty="0"/>
          </a:p>
        </p:txBody>
      </p:sp>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9336" r="29908"/>
          <a:stretch/>
        </p:blipFill>
        <p:spPr>
          <a:xfrm>
            <a:off x="7223124" y="10"/>
            <a:ext cx="4968876" cy="6857990"/>
          </a:xfrm>
          <a:noFill/>
        </p:spPr>
      </p:pic>
      <p:sp>
        <p:nvSpPr>
          <p:cNvPr id="6" name="TextBox 5">
            <a:extLst>
              <a:ext uri="{FF2B5EF4-FFF2-40B4-BE49-F238E27FC236}">
                <a16:creationId xmlns:a16="http://schemas.microsoft.com/office/drawing/2014/main" id="{F0769B04-32FA-2D7B-1C0B-0F597178181F}"/>
              </a:ext>
            </a:extLst>
          </p:cNvPr>
          <p:cNvSpPr txBox="1"/>
          <p:nvPr/>
        </p:nvSpPr>
        <p:spPr>
          <a:xfrm>
            <a:off x="488731" y="953915"/>
            <a:ext cx="11214538" cy="400110"/>
          </a:xfrm>
          <a:prstGeom prst="rect">
            <a:avLst/>
          </a:prstGeom>
          <a:noFill/>
        </p:spPr>
        <p:txBody>
          <a:bodyPr wrap="square">
            <a:spAutoFit/>
          </a:bodyPr>
          <a:lstStyle/>
          <a:p>
            <a:pPr marL="342900" indent="-342900">
              <a:buFont typeface="Arial" panose="020B0604020202020204" pitchFamily="34" charset="0"/>
              <a:buChar char="•"/>
            </a:pPr>
            <a:endParaRPr lang="en-US" sz="2000" dirty="0">
              <a:solidFill>
                <a:schemeClr val="bg1">
                  <a:lumMod val="95000"/>
                </a:schemeClr>
              </a:solidFill>
            </a:endParaRPr>
          </a:p>
        </p:txBody>
      </p:sp>
    </p:spTree>
    <p:extLst>
      <p:ext uri="{BB962C8B-B14F-4D97-AF65-F5344CB8AC3E}">
        <p14:creationId xmlns:p14="http://schemas.microsoft.com/office/powerpoint/2010/main" val="206492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42042" y="0"/>
            <a:ext cx="12234042" cy="6881649"/>
          </a:xfrm>
          <a:solidFill>
            <a:srgbClr val="FF5770">
              <a:alpha val="2000"/>
            </a:srgbClr>
          </a:solidFill>
        </p:spPr>
      </p:pic>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0" y="1588"/>
            <a:ext cx="11088688" cy="158591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algn="ctr">
              <a:defRPr/>
            </a:pPr>
            <a:r>
              <a:rPr lang="en-US" sz="4800" b="1" spc="-6" dirty="0"/>
              <a:t>INTRODUCTION</a:t>
            </a:r>
            <a:endParaRPr lang="en-US" sz="4800" b="1" dirty="0"/>
          </a:p>
          <a:p>
            <a:pPr marL="7620" marR="2540" lvl="0" indent="0" algn="ctr" defTabSz="1507846">
              <a:lnSpc>
                <a:spcPct val="100000"/>
              </a:lnSpc>
              <a:spcBef>
                <a:spcPts val="0"/>
              </a:spcBef>
              <a:spcAft>
                <a:spcPts val="0"/>
              </a:spcAft>
              <a:buClrTx/>
              <a:buSzTx/>
              <a:buFontTx/>
              <a:buNone/>
              <a:tabLst/>
              <a:defRPr/>
            </a:pPr>
            <a:endParaRPr lang="en-US" sz="5400" b="0" i="0" u="none" strike="noStrike" kern="1200" cap="all" spc="-6" normalizeH="0" baseline="0" noProof="0" dirty="0">
              <a:ln>
                <a:noFill/>
              </a:ln>
              <a:effectLst/>
              <a:uLnTx/>
              <a:uFillTx/>
              <a:latin typeface="Ubuntu Light"/>
              <a:cs typeface="Ubuntu Light"/>
            </a:endParaRPr>
          </a:p>
        </p:txBody>
      </p:sp>
      <p:sp>
        <p:nvSpPr>
          <p:cNvPr id="6" name="TextBox 5">
            <a:extLst>
              <a:ext uri="{FF2B5EF4-FFF2-40B4-BE49-F238E27FC236}">
                <a16:creationId xmlns:a16="http://schemas.microsoft.com/office/drawing/2014/main" id="{F0769B04-32FA-2D7B-1C0B-0F597178181F}"/>
              </a:ext>
            </a:extLst>
          </p:cNvPr>
          <p:cNvSpPr txBox="1"/>
          <p:nvPr/>
        </p:nvSpPr>
        <p:spPr>
          <a:xfrm>
            <a:off x="467710" y="1182231"/>
            <a:ext cx="11214538" cy="3416320"/>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bg1">
                    <a:lumMod val="95000"/>
                  </a:schemeClr>
                </a:solidFill>
              </a:rPr>
              <a:t>A search engine is a program which will search for the input given by the user, the database in which it searches could be a remote server or the local machine.</a:t>
            </a:r>
          </a:p>
          <a:p>
            <a:endParaRPr lang="en-US" sz="2400" dirty="0">
              <a:solidFill>
                <a:schemeClr val="bg1">
                  <a:lumMod val="95000"/>
                </a:schemeClr>
              </a:solidFill>
            </a:endParaRPr>
          </a:p>
          <a:p>
            <a:pPr marL="342900" indent="-342900">
              <a:buFont typeface="Arial" panose="020B0604020202020204" pitchFamily="34" charset="0"/>
              <a:buChar char="•"/>
            </a:pPr>
            <a:r>
              <a:rPr lang="en-US" sz="2400" dirty="0">
                <a:solidFill>
                  <a:schemeClr val="bg1">
                    <a:lumMod val="95000"/>
                  </a:schemeClr>
                </a:solidFill>
              </a:rPr>
              <a:t> A local search engine is just like the search feature in file explorer.</a:t>
            </a:r>
          </a:p>
          <a:p>
            <a:endParaRPr lang="en-US" sz="2400" dirty="0">
              <a:solidFill>
                <a:schemeClr val="bg1">
                  <a:lumMod val="95000"/>
                </a:schemeClr>
              </a:solidFill>
            </a:endParaRPr>
          </a:p>
          <a:p>
            <a:pPr marL="342900" indent="-342900">
              <a:buFont typeface="Arial" panose="020B0604020202020204" pitchFamily="34" charset="0"/>
              <a:buChar char="•"/>
            </a:pPr>
            <a:r>
              <a:rPr lang="en-US" sz="2400" dirty="0">
                <a:solidFill>
                  <a:schemeClr val="bg1">
                    <a:lumMod val="95000"/>
                  </a:schemeClr>
                </a:solidFill>
              </a:rPr>
              <a:t>The term local here means that it will only search among the files present on the machine that it is being executed on i.e. the database here is the files present on the local machine.</a:t>
            </a:r>
          </a:p>
        </p:txBody>
      </p:sp>
      <p:pic>
        <p:nvPicPr>
          <p:cNvPr id="12" name="Picture 11" descr="Graphical user interface, text, application&#10;&#10;Description automatically generated">
            <a:extLst>
              <a:ext uri="{FF2B5EF4-FFF2-40B4-BE49-F238E27FC236}">
                <a16:creationId xmlns:a16="http://schemas.microsoft.com/office/drawing/2014/main" id="{2CE252F7-BB2F-647E-6AF1-3B709DF63AC8}"/>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900041" y="4067504"/>
            <a:ext cx="4803228" cy="2976872"/>
          </a:xfrm>
          <a:prstGeom prst="rect">
            <a:avLst/>
          </a:prstGeom>
        </p:spPr>
      </p:pic>
    </p:spTree>
    <p:extLst>
      <p:ext uri="{BB962C8B-B14F-4D97-AF65-F5344CB8AC3E}">
        <p14:creationId xmlns:p14="http://schemas.microsoft.com/office/powerpoint/2010/main" val="1153733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B1F7-ADAD-6CB8-9A98-3E9267702B75}"/>
              </a:ext>
            </a:extLst>
          </p:cNvPr>
          <p:cNvSpPr>
            <a:spLocks noGrp="1"/>
          </p:cNvSpPr>
          <p:nvPr>
            <p:ph type="title"/>
          </p:nvPr>
        </p:nvSpPr>
        <p:spPr/>
        <p:txBody>
          <a:bodyPr/>
          <a:lstStyle/>
          <a:p>
            <a:pPr algn="ctr"/>
            <a:r>
              <a:rPr lang="en-IN" sz="2500" b="1" dirty="0"/>
              <a:t>functionalities</a:t>
            </a:r>
            <a:endParaRPr lang="en-US" sz="2500" b="1" dirty="0"/>
          </a:p>
        </p:txBody>
      </p:sp>
      <p:pic>
        <p:nvPicPr>
          <p:cNvPr id="13" name="Picture Placeholder 12" descr="A close-up of a gears&#10;&#10;Description automatically generated with low confidence">
            <a:extLst>
              <a:ext uri="{FF2B5EF4-FFF2-40B4-BE49-F238E27FC236}">
                <a16:creationId xmlns:a16="http://schemas.microsoft.com/office/drawing/2014/main" id="{1BC652B3-78C2-42B2-6D68-47FDB2AD5321}"/>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l="14597" r="14597"/>
          <a:stretch>
            <a:fillRect/>
          </a:stretch>
        </p:blipFill>
        <p:spPr>
          <a:xfrm>
            <a:off x="227349" y="1309973"/>
            <a:ext cx="5591944" cy="5260428"/>
          </a:xfrm>
        </p:spPr>
      </p:pic>
      <p:sp>
        <p:nvSpPr>
          <p:cNvPr id="4" name="Text Placeholder 3">
            <a:extLst>
              <a:ext uri="{FF2B5EF4-FFF2-40B4-BE49-F238E27FC236}">
                <a16:creationId xmlns:a16="http://schemas.microsoft.com/office/drawing/2014/main" id="{911B1C74-E037-E152-EED3-DCB211048F9A}"/>
              </a:ext>
            </a:extLst>
          </p:cNvPr>
          <p:cNvSpPr>
            <a:spLocks noGrp="1"/>
          </p:cNvSpPr>
          <p:nvPr>
            <p:ph type="body" sz="quarter" idx="11"/>
          </p:nvPr>
        </p:nvSpPr>
        <p:spPr>
          <a:xfrm>
            <a:off x="6600058" y="2070494"/>
            <a:ext cx="5007742" cy="555448"/>
          </a:xfrm>
        </p:spPr>
        <p:txBody>
          <a:bodyPr/>
          <a:lstStyle/>
          <a:p>
            <a:pPr marL="285750" indent="-285750">
              <a:buFont typeface="Arial" panose="020B0604020202020204" pitchFamily="34" charset="0"/>
              <a:buChar char="•"/>
            </a:pPr>
            <a:r>
              <a:rPr lang="en-IN" sz="1800" dirty="0"/>
              <a:t>Search through the file system.</a:t>
            </a:r>
            <a:endParaRPr lang="en-US" sz="1800" dirty="0"/>
          </a:p>
        </p:txBody>
      </p:sp>
      <p:sp>
        <p:nvSpPr>
          <p:cNvPr id="5" name="Text Placeholder 4">
            <a:extLst>
              <a:ext uri="{FF2B5EF4-FFF2-40B4-BE49-F238E27FC236}">
                <a16:creationId xmlns:a16="http://schemas.microsoft.com/office/drawing/2014/main" id="{B9DB9FE4-CDA3-67FD-B3FA-A6C37AB8B82F}"/>
              </a:ext>
            </a:extLst>
          </p:cNvPr>
          <p:cNvSpPr>
            <a:spLocks noGrp="1"/>
          </p:cNvSpPr>
          <p:nvPr>
            <p:ph type="body" sz="quarter" idx="12"/>
          </p:nvPr>
        </p:nvSpPr>
        <p:spPr>
          <a:xfrm>
            <a:off x="6600058" y="2914791"/>
            <a:ext cx="5007742" cy="555448"/>
          </a:xfrm>
        </p:spPr>
        <p:txBody>
          <a:bodyPr/>
          <a:lstStyle/>
          <a:p>
            <a:pPr marL="285750" indent="-285750">
              <a:buFont typeface="Arial" panose="020B0604020202020204" pitchFamily="34" charset="0"/>
              <a:buChar char="•"/>
            </a:pPr>
            <a:r>
              <a:rPr lang="en-IN" sz="1800" dirty="0"/>
              <a:t>It search for a given word/string and list all the files</a:t>
            </a:r>
            <a:r>
              <a:rPr lang="en-IN" dirty="0"/>
              <a:t>.</a:t>
            </a:r>
            <a:endParaRPr lang="en-US" dirty="0"/>
          </a:p>
        </p:txBody>
      </p:sp>
      <p:sp>
        <p:nvSpPr>
          <p:cNvPr id="6" name="Text Placeholder 5">
            <a:extLst>
              <a:ext uri="{FF2B5EF4-FFF2-40B4-BE49-F238E27FC236}">
                <a16:creationId xmlns:a16="http://schemas.microsoft.com/office/drawing/2014/main" id="{8B62D294-BB5E-AC9E-D055-3B4815F36207}"/>
              </a:ext>
            </a:extLst>
          </p:cNvPr>
          <p:cNvSpPr>
            <a:spLocks noGrp="1"/>
          </p:cNvSpPr>
          <p:nvPr>
            <p:ph type="body" sz="quarter" idx="13"/>
          </p:nvPr>
        </p:nvSpPr>
        <p:spPr>
          <a:xfrm>
            <a:off x="6600058" y="3735431"/>
            <a:ext cx="5007742" cy="555448"/>
          </a:xfrm>
        </p:spPr>
        <p:txBody>
          <a:bodyPr/>
          <a:lstStyle/>
          <a:p>
            <a:pPr marL="285750" indent="-285750">
              <a:buFont typeface="Arial" panose="020B0604020202020204" pitchFamily="34" charset="0"/>
              <a:buChar char="•"/>
            </a:pPr>
            <a:r>
              <a:rPr lang="en-IN" sz="1800" dirty="0"/>
              <a:t>It search for a particular file ,when path is given.</a:t>
            </a:r>
            <a:endParaRPr lang="en-US" sz="1800" dirty="0"/>
          </a:p>
        </p:txBody>
      </p:sp>
      <p:sp>
        <p:nvSpPr>
          <p:cNvPr id="7" name="Text Placeholder 6">
            <a:extLst>
              <a:ext uri="{FF2B5EF4-FFF2-40B4-BE49-F238E27FC236}">
                <a16:creationId xmlns:a16="http://schemas.microsoft.com/office/drawing/2014/main" id="{BFC0B705-FE09-304F-09CC-B78A959B83EB}"/>
              </a:ext>
            </a:extLst>
          </p:cNvPr>
          <p:cNvSpPr>
            <a:spLocks noGrp="1"/>
          </p:cNvSpPr>
          <p:nvPr>
            <p:ph type="body" sz="quarter" idx="14"/>
          </p:nvPr>
        </p:nvSpPr>
        <p:spPr>
          <a:xfrm>
            <a:off x="6600058" y="4802396"/>
            <a:ext cx="5007742" cy="555448"/>
          </a:xfrm>
        </p:spPr>
        <p:txBody>
          <a:bodyPr/>
          <a:lstStyle/>
          <a:p>
            <a:pPr marL="285750" indent="-285750">
              <a:buFont typeface="Arial" panose="020B0604020202020204" pitchFamily="34" charset="0"/>
              <a:buChar char="•"/>
            </a:pPr>
            <a:r>
              <a:rPr lang="en-IN" sz="1800" dirty="0"/>
              <a:t>It display the contents of the file from the listing files.</a:t>
            </a:r>
            <a:endParaRPr lang="en-US" sz="1800" dirty="0"/>
          </a:p>
        </p:txBody>
      </p:sp>
      <p:sp>
        <p:nvSpPr>
          <p:cNvPr id="8" name="Text Placeholder 7">
            <a:extLst>
              <a:ext uri="{FF2B5EF4-FFF2-40B4-BE49-F238E27FC236}">
                <a16:creationId xmlns:a16="http://schemas.microsoft.com/office/drawing/2014/main" id="{F8255044-C8A7-A518-F3DF-DAFC92F65384}"/>
              </a:ext>
            </a:extLst>
          </p:cNvPr>
          <p:cNvSpPr>
            <a:spLocks noGrp="1"/>
          </p:cNvSpPr>
          <p:nvPr>
            <p:ph type="body" sz="quarter" idx="15"/>
          </p:nvPr>
        </p:nvSpPr>
        <p:spPr>
          <a:xfrm>
            <a:off x="6600058" y="5897889"/>
            <a:ext cx="5007742" cy="555448"/>
          </a:xfrm>
        </p:spPr>
        <p:txBody>
          <a:bodyPr/>
          <a:lstStyle/>
          <a:p>
            <a:pPr marL="285750" indent="-285750">
              <a:buFont typeface="Arial" panose="020B0604020202020204" pitchFamily="34" charset="0"/>
              <a:buChar char="•"/>
            </a:pPr>
            <a:r>
              <a:rPr lang="en-IN" sz="1800" dirty="0"/>
              <a:t>It</a:t>
            </a:r>
            <a:r>
              <a:rPr lang="en-IN" dirty="0"/>
              <a:t> </a:t>
            </a:r>
            <a:r>
              <a:rPr lang="en-IN" sz="1800" dirty="0"/>
              <a:t>display appropriate error messages when searching fails.</a:t>
            </a:r>
            <a:endParaRPr lang="en-US" sz="1800" dirty="0"/>
          </a:p>
        </p:txBody>
      </p:sp>
      <p:sp>
        <p:nvSpPr>
          <p:cNvPr id="11" name="Text Placeholder 10">
            <a:extLst>
              <a:ext uri="{FF2B5EF4-FFF2-40B4-BE49-F238E27FC236}">
                <a16:creationId xmlns:a16="http://schemas.microsoft.com/office/drawing/2014/main" id="{E506035C-46E7-284E-A724-29E883006150}"/>
              </a:ext>
            </a:extLst>
          </p:cNvPr>
          <p:cNvSpPr>
            <a:spLocks noGrp="1"/>
          </p:cNvSpPr>
          <p:nvPr>
            <p:ph type="body" sz="quarter" idx="18"/>
          </p:nvPr>
        </p:nvSpPr>
        <p:spPr>
          <a:xfrm>
            <a:off x="6600058" y="1309973"/>
            <a:ext cx="5007742" cy="555448"/>
          </a:xfrm>
        </p:spPr>
        <p:txBody>
          <a:bodyPr/>
          <a:lstStyle/>
          <a:p>
            <a:pPr marL="285750" indent="-285750">
              <a:buFont typeface="Arial" panose="020B0604020202020204" pitchFamily="34" charset="0"/>
              <a:buChar char="•"/>
            </a:pPr>
            <a:r>
              <a:rPr lang="en-IN" sz="1800" dirty="0"/>
              <a:t>It provide an appropriate menu driven user interface.</a:t>
            </a:r>
            <a:endParaRPr lang="en-US" sz="1800" dirty="0"/>
          </a:p>
        </p:txBody>
      </p:sp>
    </p:spTree>
    <p:extLst>
      <p:ext uri="{BB962C8B-B14F-4D97-AF65-F5344CB8AC3E}">
        <p14:creationId xmlns:p14="http://schemas.microsoft.com/office/powerpoint/2010/main" val="372065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167D223-D2FC-1B32-DCAE-644038D06538}"/>
              </a:ext>
            </a:extLst>
          </p:cNvPr>
          <p:cNvSpPr>
            <a:spLocks noGrp="1"/>
          </p:cNvSpPr>
          <p:nvPr>
            <p:ph type="title"/>
          </p:nvPr>
        </p:nvSpPr>
        <p:spPr/>
        <p:txBody>
          <a:bodyPr/>
          <a:lstStyle/>
          <a:p>
            <a:r>
              <a:rPr lang="en-IN" dirty="0"/>
              <a:t>User defined </a:t>
            </a:r>
            <a:br>
              <a:rPr lang="en-IN" dirty="0"/>
            </a:br>
            <a:r>
              <a:rPr lang="en-IN" dirty="0"/>
              <a:t>header file</a:t>
            </a:r>
            <a:endParaRPr lang="en-US" dirty="0"/>
          </a:p>
        </p:txBody>
      </p:sp>
      <p:sp>
        <p:nvSpPr>
          <p:cNvPr id="16" name="Text Placeholder 15">
            <a:extLst>
              <a:ext uri="{FF2B5EF4-FFF2-40B4-BE49-F238E27FC236}">
                <a16:creationId xmlns:a16="http://schemas.microsoft.com/office/drawing/2014/main" id="{57D0E58D-0376-7E2B-57A9-50022330C5C2}"/>
              </a:ext>
            </a:extLst>
          </p:cNvPr>
          <p:cNvSpPr>
            <a:spLocks noGrp="1"/>
          </p:cNvSpPr>
          <p:nvPr>
            <p:ph type="body" sz="quarter" idx="35"/>
          </p:nvPr>
        </p:nvSpPr>
        <p:spPr/>
        <p:txBody>
          <a:bodyPr/>
          <a:lstStyle/>
          <a:p>
            <a:r>
              <a:rPr lang="en-IN" dirty="0"/>
              <a:t>1</a:t>
            </a:r>
            <a:endParaRPr lang="en-US" dirty="0"/>
          </a:p>
        </p:txBody>
      </p:sp>
      <p:sp>
        <p:nvSpPr>
          <p:cNvPr id="11" name="Text Placeholder 10">
            <a:extLst>
              <a:ext uri="{FF2B5EF4-FFF2-40B4-BE49-F238E27FC236}">
                <a16:creationId xmlns:a16="http://schemas.microsoft.com/office/drawing/2014/main" id="{CC2356A7-A818-5995-5305-A22F2CD3B726}"/>
              </a:ext>
            </a:extLst>
          </p:cNvPr>
          <p:cNvSpPr>
            <a:spLocks noGrp="1"/>
          </p:cNvSpPr>
          <p:nvPr>
            <p:ph type="body" sz="quarter" idx="30"/>
          </p:nvPr>
        </p:nvSpPr>
        <p:spPr>
          <a:xfrm>
            <a:off x="7260399" y="537145"/>
            <a:ext cx="4020458" cy="1177616"/>
          </a:xfrm>
        </p:spPr>
        <p:txBody>
          <a:bodyPr/>
          <a:lstStyle/>
          <a:p>
            <a:r>
              <a:rPr lang="en-IN" sz="2800" b="1" dirty="0"/>
              <a:t> </a:t>
            </a:r>
          </a:p>
          <a:p>
            <a:r>
              <a:rPr lang="en-IN" sz="2800" b="1" dirty="0"/>
              <a:t>header.h </a:t>
            </a:r>
            <a:endParaRPr lang="en-US" sz="2800" b="1" dirty="0"/>
          </a:p>
        </p:txBody>
      </p:sp>
      <p:sp>
        <p:nvSpPr>
          <p:cNvPr id="17" name="Text Placeholder 16">
            <a:extLst>
              <a:ext uri="{FF2B5EF4-FFF2-40B4-BE49-F238E27FC236}">
                <a16:creationId xmlns:a16="http://schemas.microsoft.com/office/drawing/2014/main" id="{4D3E40A3-957D-6C98-124A-6869DCCEA4EA}"/>
              </a:ext>
            </a:extLst>
          </p:cNvPr>
          <p:cNvSpPr>
            <a:spLocks noGrp="1"/>
          </p:cNvSpPr>
          <p:nvPr>
            <p:ph type="body" sz="quarter" idx="36"/>
          </p:nvPr>
        </p:nvSpPr>
        <p:spPr/>
        <p:txBody>
          <a:bodyPr/>
          <a:lstStyle/>
          <a:p>
            <a:r>
              <a:rPr lang="en-IN" dirty="0"/>
              <a:t>2</a:t>
            </a:r>
            <a:endParaRPr lang="en-US" dirty="0"/>
          </a:p>
        </p:txBody>
      </p:sp>
      <p:sp>
        <p:nvSpPr>
          <p:cNvPr id="15" name="Text Placeholder 14">
            <a:extLst>
              <a:ext uri="{FF2B5EF4-FFF2-40B4-BE49-F238E27FC236}">
                <a16:creationId xmlns:a16="http://schemas.microsoft.com/office/drawing/2014/main" id="{DF56B30A-0CBA-E99C-0850-F672FCF5D624}"/>
              </a:ext>
            </a:extLst>
          </p:cNvPr>
          <p:cNvSpPr>
            <a:spLocks noGrp="1"/>
          </p:cNvSpPr>
          <p:nvPr>
            <p:ph type="body" sz="quarter" idx="34"/>
          </p:nvPr>
        </p:nvSpPr>
        <p:spPr>
          <a:xfrm>
            <a:off x="7260399" y="2648765"/>
            <a:ext cx="4020458" cy="1177616"/>
          </a:xfrm>
        </p:spPr>
        <p:txBody>
          <a:bodyPr/>
          <a:lstStyle/>
          <a:p>
            <a:r>
              <a:rPr lang="en-IN" sz="1800" dirty="0"/>
              <a:t>All the predefined header files are included in it. </a:t>
            </a:r>
          </a:p>
          <a:p>
            <a:r>
              <a:rPr lang="en-IN" sz="1800" dirty="0"/>
              <a:t>Example - iostream, string, dirent.h etc.</a:t>
            </a:r>
            <a:endParaRPr lang="en-US" sz="1800" dirty="0"/>
          </a:p>
          <a:p>
            <a:endParaRPr lang="en-IN" dirty="0"/>
          </a:p>
        </p:txBody>
      </p:sp>
      <p:sp>
        <p:nvSpPr>
          <p:cNvPr id="18" name="Text Placeholder 17">
            <a:extLst>
              <a:ext uri="{FF2B5EF4-FFF2-40B4-BE49-F238E27FC236}">
                <a16:creationId xmlns:a16="http://schemas.microsoft.com/office/drawing/2014/main" id="{A8084266-A2BE-1EAF-2C18-15A9E0905093}"/>
              </a:ext>
            </a:extLst>
          </p:cNvPr>
          <p:cNvSpPr>
            <a:spLocks noGrp="1"/>
          </p:cNvSpPr>
          <p:nvPr>
            <p:ph type="body" sz="quarter" idx="37"/>
          </p:nvPr>
        </p:nvSpPr>
        <p:spPr/>
        <p:txBody>
          <a:bodyPr/>
          <a:lstStyle/>
          <a:p>
            <a:r>
              <a:rPr lang="en-IN" dirty="0"/>
              <a:t>3</a:t>
            </a:r>
            <a:endParaRPr lang="en-US" dirty="0"/>
          </a:p>
        </p:txBody>
      </p:sp>
      <p:sp>
        <p:nvSpPr>
          <p:cNvPr id="13" name="Text Placeholder 12">
            <a:extLst>
              <a:ext uri="{FF2B5EF4-FFF2-40B4-BE49-F238E27FC236}">
                <a16:creationId xmlns:a16="http://schemas.microsoft.com/office/drawing/2014/main" id="{662B8AA4-6DFC-8D25-A7B9-8889ACB41526}"/>
              </a:ext>
            </a:extLst>
          </p:cNvPr>
          <p:cNvSpPr>
            <a:spLocks noGrp="1"/>
          </p:cNvSpPr>
          <p:nvPr>
            <p:ph type="body" sz="quarter" idx="32"/>
          </p:nvPr>
        </p:nvSpPr>
        <p:spPr>
          <a:xfrm>
            <a:off x="7260399" y="4760385"/>
            <a:ext cx="4020458" cy="1177616"/>
          </a:xfrm>
        </p:spPr>
        <p:txBody>
          <a:bodyPr/>
          <a:lstStyle/>
          <a:p>
            <a:r>
              <a:rPr lang="en-IN" sz="1800" dirty="0"/>
              <a:t>All the macros used are defined in it.</a:t>
            </a:r>
          </a:p>
          <a:p>
            <a:r>
              <a:rPr lang="en-IN" sz="1800" dirty="0"/>
              <a:t>Some of them are - MAX_LENGTH,</a:t>
            </a:r>
            <a:r>
              <a:rPr lang="en-US" sz="1800" dirty="0"/>
              <a:t>  MAX_FILENAME, LINE etc.</a:t>
            </a:r>
            <a:endParaRPr lang="en-IN" sz="1800" dirty="0"/>
          </a:p>
          <a:p>
            <a:endParaRPr lang="en-US" dirty="0"/>
          </a:p>
        </p:txBody>
      </p:sp>
    </p:spTree>
    <p:extLst>
      <p:ext uri="{BB962C8B-B14F-4D97-AF65-F5344CB8AC3E}">
        <p14:creationId xmlns:p14="http://schemas.microsoft.com/office/powerpoint/2010/main" val="336170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167D223-D2FC-1B32-DCAE-644038D06538}"/>
              </a:ext>
            </a:extLst>
          </p:cNvPr>
          <p:cNvSpPr>
            <a:spLocks noGrp="1"/>
          </p:cNvSpPr>
          <p:nvPr>
            <p:ph type="title"/>
          </p:nvPr>
        </p:nvSpPr>
        <p:spPr/>
        <p:txBody>
          <a:bodyPr/>
          <a:lstStyle/>
          <a:p>
            <a:r>
              <a:rPr lang="en-IN" dirty="0"/>
              <a:t>User defined </a:t>
            </a:r>
            <a:br>
              <a:rPr lang="en-IN" dirty="0"/>
            </a:br>
            <a:r>
              <a:rPr lang="en-IN" dirty="0"/>
              <a:t>header file</a:t>
            </a:r>
            <a:endParaRPr lang="en-US" dirty="0"/>
          </a:p>
        </p:txBody>
      </p:sp>
      <p:sp>
        <p:nvSpPr>
          <p:cNvPr id="16" name="Text Placeholder 15">
            <a:extLst>
              <a:ext uri="{FF2B5EF4-FFF2-40B4-BE49-F238E27FC236}">
                <a16:creationId xmlns:a16="http://schemas.microsoft.com/office/drawing/2014/main" id="{57D0E58D-0376-7E2B-57A9-50022330C5C2}"/>
              </a:ext>
            </a:extLst>
          </p:cNvPr>
          <p:cNvSpPr>
            <a:spLocks noGrp="1"/>
          </p:cNvSpPr>
          <p:nvPr>
            <p:ph type="body" sz="quarter" idx="35"/>
          </p:nvPr>
        </p:nvSpPr>
        <p:spPr/>
        <p:txBody>
          <a:bodyPr/>
          <a:lstStyle/>
          <a:p>
            <a:r>
              <a:rPr lang="en-IN" dirty="0"/>
              <a:t>1</a:t>
            </a:r>
            <a:endParaRPr lang="en-US" dirty="0"/>
          </a:p>
        </p:txBody>
      </p:sp>
      <p:sp>
        <p:nvSpPr>
          <p:cNvPr id="11" name="Text Placeholder 10">
            <a:extLst>
              <a:ext uri="{FF2B5EF4-FFF2-40B4-BE49-F238E27FC236}">
                <a16:creationId xmlns:a16="http://schemas.microsoft.com/office/drawing/2014/main" id="{CC2356A7-A818-5995-5305-A22F2CD3B726}"/>
              </a:ext>
            </a:extLst>
          </p:cNvPr>
          <p:cNvSpPr>
            <a:spLocks noGrp="1"/>
          </p:cNvSpPr>
          <p:nvPr>
            <p:ph type="body" sz="quarter" idx="30"/>
          </p:nvPr>
        </p:nvSpPr>
        <p:spPr>
          <a:xfrm>
            <a:off x="7464154" y="828120"/>
            <a:ext cx="4020458" cy="1177616"/>
          </a:xfrm>
        </p:spPr>
        <p:txBody>
          <a:bodyPr/>
          <a:lstStyle/>
          <a:p>
            <a:r>
              <a:rPr lang="en-IN" sz="2800" b="1" dirty="0" err="1"/>
              <a:t>localSearchEngine.h</a:t>
            </a:r>
            <a:endParaRPr lang="en-US" sz="2800" b="1" dirty="0"/>
          </a:p>
        </p:txBody>
      </p:sp>
      <p:sp>
        <p:nvSpPr>
          <p:cNvPr id="17" name="Text Placeholder 16">
            <a:extLst>
              <a:ext uri="{FF2B5EF4-FFF2-40B4-BE49-F238E27FC236}">
                <a16:creationId xmlns:a16="http://schemas.microsoft.com/office/drawing/2014/main" id="{4D3E40A3-957D-6C98-124A-6869DCCEA4EA}"/>
              </a:ext>
            </a:extLst>
          </p:cNvPr>
          <p:cNvSpPr>
            <a:spLocks noGrp="1"/>
          </p:cNvSpPr>
          <p:nvPr>
            <p:ph type="body" sz="quarter" idx="36"/>
          </p:nvPr>
        </p:nvSpPr>
        <p:spPr/>
        <p:txBody>
          <a:bodyPr/>
          <a:lstStyle/>
          <a:p>
            <a:r>
              <a:rPr lang="en-IN" dirty="0"/>
              <a:t>2</a:t>
            </a:r>
            <a:endParaRPr lang="en-US" dirty="0"/>
          </a:p>
        </p:txBody>
      </p:sp>
      <p:sp>
        <p:nvSpPr>
          <p:cNvPr id="15" name="Text Placeholder 14">
            <a:extLst>
              <a:ext uri="{FF2B5EF4-FFF2-40B4-BE49-F238E27FC236}">
                <a16:creationId xmlns:a16="http://schemas.microsoft.com/office/drawing/2014/main" id="{DF56B30A-0CBA-E99C-0850-F672FCF5D624}"/>
              </a:ext>
            </a:extLst>
          </p:cNvPr>
          <p:cNvSpPr>
            <a:spLocks noGrp="1"/>
          </p:cNvSpPr>
          <p:nvPr>
            <p:ph type="body" sz="quarter" idx="34"/>
          </p:nvPr>
        </p:nvSpPr>
        <p:spPr>
          <a:xfrm>
            <a:off x="7464154" y="2648765"/>
            <a:ext cx="4020458" cy="1177616"/>
          </a:xfrm>
        </p:spPr>
        <p:txBody>
          <a:bodyPr/>
          <a:lstStyle/>
          <a:p>
            <a:r>
              <a:rPr lang="en-IN" sz="1800" dirty="0"/>
              <a:t>Contains declaration of all the functions and variables.</a:t>
            </a:r>
          </a:p>
          <a:p>
            <a:r>
              <a:rPr lang="en-US" sz="1800" dirty="0"/>
              <a:t>Example - searchInFilename() ,  searchByWord() etc.</a:t>
            </a:r>
            <a:endParaRPr lang="en-IN" sz="1800" dirty="0"/>
          </a:p>
        </p:txBody>
      </p:sp>
      <p:sp>
        <p:nvSpPr>
          <p:cNvPr id="18" name="Text Placeholder 17">
            <a:extLst>
              <a:ext uri="{FF2B5EF4-FFF2-40B4-BE49-F238E27FC236}">
                <a16:creationId xmlns:a16="http://schemas.microsoft.com/office/drawing/2014/main" id="{A8084266-A2BE-1EAF-2C18-15A9E0905093}"/>
              </a:ext>
            </a:extLst>
          </p:cNvPr>
          <p:cNvSpPr>
            <a:spLocks noGrp="1"/>
          </p:cNvSpPr>
          <p:nvPr>
            <p:ph type="body" sz="quarter" idx="37"/>
          </p:nvPr>
        </p:nvSpPr>
        <p:spPr/>
        <p:txBody>
          <a:bodyPr/>
          <a:lstStyle/>
          <a:p>
            <a:r>
              <a:rPr lang="en-IN" dirty="0"/>
              <a:t>3</a:t>
            </a:r>
            <a:endParaRPr lang="en-US" dirty="0"/>
          </a:p>
        </p:txBody>
      </p:sp>
      <p:sp>
        <p:nvSpPr>
          <p:cNvPr id="13" name="Text Placeholder 12">
            <a:extLst>
              <a:ext uri="{FF2B5EF4-FFF2-40B4-BE49-F238E27FC236}">
                <a16:creationId xmlns:a16="http://schemas.microsoft.com/office/drawing/2014/main" id="{662B8AA4-6DFC-8D25-A7B9-8889ACB41526}"/>
              </a:ext>
            </a:extLst>
          </p:cNvPr>
          <p:cNvSpPr>
            <a:spLocks noGrp="1"/>
          </p:cNvSpPr>
          <p:nvPr>
            <p:ph type="body" sz="quarter" idx="32"/>
          </p:nvPr>
        </p:nvSpPr>
        <p:spPr>
          <a:xfrm>
            <a:off x="7464154" y="4852264"/>
            <a:ext cx="4020458" cy="1177616"/>
          </a:xfrm>
        </p:spPr>
        <p:txBody>
          <a:bodyPr/>
          <a:lstStyle/>
          <a:p>
            <a:r>
              <a:rPr lang="en-IN" sz="1800" dirty="0"/>
              <a:t>Contains structure for linked list  used for storing file name and path name.</a:t>
            </a:r>
            <a:endParaRPr lang="en-US" sz="1800" dirty="0"/>
          </a:p>
        </p:txBody>
      </p:sp>
    </p:spTree>
    <p:extLst>
      <p:ext uri="{BB962C8B-B14F-4D97-AF65-F5344CB8AC3E}">
        <p14:creationId xmlns:p14="http://schemas.microsoft.com/office/powerpoint/2010/main" val="182875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325305" y="319800"/>
            <a:ext cx="11089216" cy="1268230"/>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algn="ctr">
              <a:defRPr/>
            </a:pPr>
            <a:r>
              <a:rPr lang="en-US" sz="2500" b="1" spc="-6" dirty="0"/>
              <a:t>System Architecture Diagram</a:t>
            </a:r>
            <a:endParaRPr lang="en-US" sz="2500" b="1" dirty="0"/>
          </a:p>
          <a:p>
            <a:pPr marL="7620" marR="2540" lvl="0" indent="0" algn="ctr" defTabSz="1507846">
              <a:lnSpc>
                <a:spcPct val="100000"/>
              </a:lnSpc>
              <a:spcBef>
                <a:spcPts val="0"/>
              </a:spcBef>
              <a:spcAft>
                <a:spcPts val="0"/>
              </a:spcAft>
              <a:buClrTx/>
              <a:buSzTx/>
              <a:buFontTx/>
              <a:buNone/>
              <a:tabLst/>
              <a:defRPr/>
            </a:pPr>
            <a:endParaRPr lang="en-US" sz="5400" b="0" i="0" u="none" strike="noStrike" kern="1200" cap="all" spc="-6" normalizeH="0" baseline="0" noProof="0" dirty="0">
              <a:ln>
                <a:noFill/>
              </a:ln>
              <a:effectLst/>
              <a:uLnTx/>
              <a:uFillTx/>
              <a:latin typeface="Ubuntu Light"/>
              <a:cs typeface="Ubuntu Light"/>
            </a:endParaRPr>
          </a:p>
        </p:txBody>
      </p:sp>
      <p:pic>
        <p:nvPicPr>
          <p:cNvPr id="4" name="Picture 3" descr="Diagram&#10;&#10;Description automatically generated">
            <a:extLst>
              <a:ext uri="{FF2B5EF4-FFF2-40B4-BE49-F238E27FC236}">
                <a16:creationId xmlns:a16="http://schemas.microsoft.com/office/drawing/2014/main" id="{CDD1681B-E563-8D20-A45F-59EEADFC3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662" y="1173284"/>
            <a:ext cx="10741859" cy="5364916"/>
          </a:xfrm>
          <a:prstGeom prst="rect">
            <a:avLst/>
          </a:prstGeom>
        </p:spPr>
      </p:pic>
    </p:spTree>
    <p:extLst>
      <p:ext uri="{BB962C8B-B14F-4D97-AF65-F5344CB8AC3E}">
        <p14:creationId xmlns:p14="http://schemas.microsoft.com/office/powerpoint/2010/main" val="1625873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A61D5E-E941-3893-2451-B15889DD9731}"/>
              </a:ext>
            </a:extLst>
          </p:cNvPr>
          <p:cNvSpPr>
            <a:spLocks noGrp="1"/>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835836E0-2843-C515-1241-895ECE9E9F64}"/>
              </a:ext>
            </a:extLst>
          </p:cNvPr>
          <p:cNvSpPr>
            <a:spLocks noGrp="1"/>
          </p:cNvSpPr>
          <p:nvPr>
            <p:ph type="subTitle" idx="1"/>
          </p:nvPr>
        </p:nvSpPr>
        <p:spPr/>
        <p:txBody>
          <a:bodyPr/>
          <a:lstStyle/>
          <a:p>
            <a:endParaRPr lang="en-US" dirty="0"/>
          </a:p>
        </p:txBody>
      </p:sp>
      <p:sp>
        <p:nvSpPr>
          <p:cNvPr id="8" name="Text Placeholder 7">
            <a:extLst>
              <a:ext uri="{FF2B5EF4-FFF2-40B4-BE49-F238E27FC236}">
                <a16:creationId xmlns:a16="http://schemas.microsoft.com/office/drawing/2014/main" id="{98D786E1-4917-2AEF-965E-9DADDAC896D5}"/>
              </a:ext>
            </a:extLst>
          </p:cNvPr>
          <p:cNvSpPr>
            <a:spLocks noGrp="1"/>
          </p:cNvSpPr>
          <p:nvPr>
            <p:ph type="body" sz="quarter" idx="10"/>
          </p:nvPr>
        </p:nvSpPr>
        <p:spPr/>
        <p:txBody>
          <a:bodyPr/>
          <a:lstStyle/>
          <a:p>
            <a:endParaRPr lang="en-US" dirty="0"/>
          </a:p>
        </p:txBody>
      </p:sp>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a:stretch/>
        </p:blipFill>
        <p:spPr>
          <a:xfrm>
            <a:off x="-21020" y="0"/>
            <a:ext cx="12192000" cy="6858000"/>
          </a:xfrm>
        </p:spPr>
      </p:pic>
      <p:sp>
        <p:nvSpPr>
          <p:cNvPr id="5" name="object 5">
            <a:extLst>
              <a:ext uri="{FF2B5EF4-FFF2-40B4-BE49-F238E27FC236}">
                <a16:creationId xmlns:a16="http://schemas.microsoft.com/office/drawing/2014/main" id="{F3610DDB-B4BC-785A-1B54-C5CF4C32D795}"/>
              </a:ext>
            </a:extLst>
          </p:cNvPr>
          <p:cNvSpPr txBox="1">
            <a:spLocks/>
          </p:cNvSpPr>
          <p:nvPr/>
        </p:nvSpPr>
        <p:spPr>
          <a:xfrm rot="10800000" flipV="1">
            <a:off x="340122" y="179016"/>
            <a:ext cx="2150830" cy="783482"/>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algn="ctr">
              <a:defRPr/>
            </a:pPr>
            <a:r>
              <a:rPr lang="en-US" sz="2500" b="1" spc="-6" dirty="0"/>
              <a:t>Menu</a:t>
            </a:r>
            <a:endParaRPr lang="en-US" dirty="0"/>
          </a:p>
          <a:p>
            <a:pPr algn="ctr">
              <a:defRPr/>
            </a:pPr>
            <a:endParaRPr lang="en-US" sz="2500" b="1" spc="-6" dirty="0"/>
          </a:p>
        </p:txBody>
      </p:sp>
      <p:pic>
        <p:nvPicPr>
          <p:cNvPr id="4" name="Picture 3" descr="Diagram&#10;&#10;Description automatically generated">
            <a:extLst>
              <a:ext uri="{FF2B5EF4-FFF2-40B4-BE49-F238E27FC236}">
                <a16:creationId xmlns:a16="http://schemas.microsoft.com/office/drawing/2014/main" id="{D824C567-66E4-C407-5777-E96A6E3561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3601" y="940588"/>
            <a:ext cx="5119234" cy="5603401"/>
          </a:xfrm>
          <a:prstGeom prst="rect">
            <a:avLst/>
          </a:prstGeom>
        </p:spPr>
      </p:pic>
    </p:spTree>
    <p:extLst>
      <p:ext uri="{BB962C8B-B14F-4D97-AF65-F5344CB8AC3E}">
        <p14:creationId xmlns:p14="http://schemas.microsoft.com/office/powerpoint/2010/main" val="216530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7674" y="-52917"/>
            <a:ext cx="12192000" cy="6910917"/>
          </a:xfrm>
        </p:spPr>
      </p:pic>
      <p:sp>
        <p:nvSpPr>
          <p:cNvPr id="11" name="object 5">
            <a:extLst>
              <a:ext uri="{FF2B5EF4-FFF2-40B4-BE49-F238E27FC236}">
                <a16:creationId xmlns:a16="http://schemas.microsoft.com/office/drawing/2014/main" id="{14918BB1-58F4-42AC-859A-E60DF368D314}"/>
              </a:ext>
            </a:extLst>
          </p:cNvPr>
          <p:cNvSpPr txBox="1">
            <a:spLocks noGrp="1"/>
          </p:cNvSpPr>
          <p:nvPr>
            <p:ph type="title" idx="4294967295"/>
          </p:nvPr>
        </p:nvSpPr>
        <p:spPr>
          <a:xfrm>
            <a:off x="547555" y="182217"/>
            <a:ext cx="11089216" cy="437234"/>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algn="ctr">
              <a:defRPr/>
            </a:pPr>
            <a:r>
              <a:rPr lang="en-US" sz="2500" b="1" spc="-6" dirty="0"/>
              <a:t>FUNCTIONALITIES FLOWCHARTS</a:t>
            </a:r>
            <a:endParaRPr lang="en-US" b="1" dirty="0"/>
          </a:p>
        </p:txBody>
      </p:sp>
      <p:sp>
        <p:nvSpPr>
          <p:cNvPr id="5" name="object 5">
            <a:extLst>
              <a:ext uri="{FF2B5EF4-FFF2-40B4-BE49-F238E27FC236}">
                <a16:creationId xmlns:a16="http://schemas.microsoft.com/office/drawing/2014/main" id="{F3610DDB-B4BC-785A-1B54-C5CF4C32D795}"/>
              </a:ext>
            </a:extLst>
          </p:cNvPr>
          <p:cNvSpPr txBox="1">
            <a:spLocks/>
          </p:cNvSpPr>
          <p:nvPr/>
        </p:nvSpPr>
        <p:spPr>
          <a:xfrm rot="-10800000" flipV="1">
            <a:off x="-7674" y="541032"/>
            <a:ext cx="3437466" cy="437234"/>
          </a:xfrm>
          <a:prstGeom prst="rect">
            <a:avLst/>
          </a:prstGeom>
          <a:noFill/>
          <a:ln>
            <a:noFill/>
            <a:prstDash/>
          </a:ln>
          <a:effectLst/>
        </p:spPr>
        <p:txBody>
          <a:bodyPr rot="0" spcFirstLastPara="0" vertOverflow="overflow" horzOverflow="overflow" vert="horz" wrap="square" lIns="0" tIns="90105" rIns="0" bIns="0" numCol="1" spcCol="0" rtlCol="0" fromWordArt="0" anchor="b" anchorCtr="0" forceAA="0" compatLnSpc="1">
            <a:prstTxWarp prst="textNoShape">
              <a:avLst/>
            </a:prstTxWarp>
            <a:spAutoFit/>
          </a:bodyPr>
          <a:lstStyle>
            <a:lvl1pPr marL="0" marR="0" indent="0" algn="l" defTabSz="1507846" rtl="0" eaLnBrk="1" fontAlgn="auto" latinLnBrk="0" hangingPunct="1">
              <a:lnSpc>
                <a:spcPct val="90000"/>
              </a:lnSpc>
              <a:spcBef>
                <a:spcPct val="0"/>
              </a:spcBef>
              <a:spcAft>
                <a:spcPts val="0"/>
              </a:spcAft>
              <a:buClrTx/>
              <a:buSzTx/>
              <a:buFontTx/>
              <a:buNone/>
              <a:tabLst/>
              <a:defRPr kumimoji="0" lang="en-US" sz="2950" b="0" i="0" u="none" strike="noStrike" kern="1200" cap="all" spc="0" normalizeH="0" baseline="0" noProof="0">
                <a:ln>
                  <a:noFill/>
                </a:ln>
                <a:solidFill>
                  <a:schemeClr val="bg1"/>
                </a:solidFill>
                <a:effectLst/>
                <a:uLnTx/>
                <a:uFillTx/>
                <a:latin typeface="Ubuntu Light"/>
                <a:ea typeface="+mj-ea"/>
                <a:cs typeface="Ubuntu Light"/>
              </a:defRPr>
            </a:lvl1pPr>
          </a:lstStyle>
          <a:p>
            <a:pPr algn="ctr">
              <a:defRPr/>
            </a:pPr>
            <a:r>
              <a:rPr lang="en-US" sz="2500" b="1" spc="-6" dirty="0"/>
              <a:t>SEARCH FILES</a:t>
            </a:r>
            <a:endParaRPr lang="en-US" b="1" dirty="0"/>
          </a:p>
        </p:txBody>
      </p:sp>
      <p:pic>
        <p:nvPicPr>
          <p:cNvPr id="4" name="Picture 3" descr="Diagram&#10;&#10;Description automatically generated">
            <a:extLst>
              <a:ext uri="{FF2B5EF4-FFF2-40B4-BE49-F238E27FC236}">
                <a16:creationId xmlns:a16="http://schemas.microsoft.com/office/drawing/2014/main" id="{9868F266-CDC5-C9F1-9900-039AB795EF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2100" y="1215911"/>
            <a:ext cx="6616700" cy="5349989"/>
          </a:xfrm>
          <a:prstGeom prst="rect">
            <a:avLst/>
          </a:prstGeom>
        </p:spPr>
      </p:pic>
    </p:spTree>
    <p:extLst>
      <p:ext uri="{BB962C8B-B14F-4D97-AF65-F5344CB8AC3E}">
        <p14:creationId xmlns:p14="http://schemas.microsoft.com/office/powerpoint/2010/main" val="2473871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3-v1.potx" id="{FD494643-5CA5-4A4E-8B38-63F4B370A0E2}" vid="{DF26224A-05B9-471C-96D9-61DD4C0AE63C}"/>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ntity xmlns="f1122fed-4606-4ec8-90ef-13536176a38c">Capgemini Group</Entity>
    <Classification xmlns="f1122fed-4606-4ec8-90ef-13536176a38c">Company Public (Sec 0)</Classification>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ée un document." ma:contentTypeScope="" ma:versionID="c4b8dcacc5dda4acca8dbac7a1e3a0c9">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7537925aab904629113bea5a06b0675c"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982877-D147-4C15-B050-A052E4937983}">
  <ds:schemaRefs>
    <ds:schemaRef ds:uri="f1122fed-4606-4ec8-90ef-13536176a38c"/>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79586C5-FE50-4C8E-8187-1C3B7CA2B9DE}">
  <ds:schemaRefs>
    <ds:schemaRef ds:uri="83fd27e2-85d6-4e10-9bbd-a3e555ecf21b"/>
    <ds:schemaRef ds:uri="f1122fed-4606-4ec8-90ef-13536176a3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941E1A9-0998-4BCC-8A3D-8EAB16ADB6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Capgemini Template-Standard-2023</Template>
  <TotalTime>407</TotalTime>
  <Words>475</Words>
  <Application>Microsoft Office PowerPoint</Application>
  <PresentationFormat>Widescreen</PresentationFormat>
  <Paragraphs>74</Paragraphs>
  <Slides>19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Wingdings</vt:lpstr>
      <vt:lpstr>Ubuntu</vt:lpstr>
      <vt:lpstr>Ubuntu Light</vt:lpstr>
      <vt:lpstr>Arial</vt:lpstr>
      <vt:lpstr>Ubuntu Medium</vt:lpstr>
      <vt:lpstr>Capgemini2021</vt:lpstr>
      <vt:lpstr>Local Search  Engine </vt:lpstr>
      <vt:lpstr>AGENDA </vt:lpstr>
      <vt:lpstr>INTRODUCTION </vt:lpstr>
      <vt:lpstr>functionalities</vt:lpstr>
      <vt:lpstr>User defined  header file</vt:lpstr>
      <vt:lpstr>User defined  header file</vt:lpstr>
      <vt:lpstr>System Architecture Diagram </vt:lpstr>
      <vt:lpstr>PowerPoint Presentation</vt:lpstr>
      <vt:lpstr>FUNCTIONALITIES FLOWCHARTS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 THE   FUTURE  YOU WANT</vt:lpstr>
      <vt:lpstr>About Capgemini</vt:lpstr>
    </vt:vector>
  </TitlesOfParts>
  <Manager/>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Search  Engine </dc:title>
  <dc:subject>ppt standard template</dc:subject>
  <dc:creator>Deshwal, Tushar</dc:creator>
  <cp:lastModifiedBy>Yadav, Vishnu</cp:lastModifiedBy>
  <cp:revision>8</cp:revision>
  <dcterms:created xsi:type="dcterms:W3CDTF">2023-04-03T05:20:45Z</dcterms:created>
  <dcterms:modified xsi:type="dcterms:W3CDTF">2023-04-10T05:46:58Z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