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942" autoAdjust="0"/>
  </p:normalViewPr>
  <p:slideViewPr>
    <p:cSldViewPr snapToGrid="0">
      <p:cViewPr varScale="1">
        <p:scale>
          <a:sx n="50" d="100"/>
          <a:sy n="50" d="100"/>
        </p:scale>
        <p:origin x="19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67C1-275B-4001-B049-BD4BE6DFB9A1}" type="datetimeFigureOut">
              <a:rPr lang="en-AU" smtClean="0"/>
              <a:t>24/10/2019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9BD9-C6BC-40B5-821E-FBE65ECE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6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Title of the project + Student name  </a:t>
            </a:r>
          </a:p>
          <a:p>
            <a:r>
              <a:rPr lang="en-US" dirty="0"/>
              <a:t>* Description and rules of your game  </a:t>
            </a:r>
          </a:p>
          <a:p>
            <a:r>
              <a:rPr lang="en-US" dirty="0"/>
              <a:t>* Workflow</a:t>
            </a:r>
          </a:p>
          <a:p>
            <a:r>
              <a:rPr lang="en-US" dirty="0"/>
              <a:t>* Challenges you encountered during the process</a:t>
            </a:r>
          </a:p>
          <a:p>
            <a:r>
              <a:rPr lang="en-US" dirty="0"/>
              <a:t>* Learnings  </a:t>
            </a:r>
          </a:p>
          <a:p>
            <a:r>
              <a:rPr lang="en-US" dirty="0"/>
              <a:t>* Possible future improvements</a:t>
            </a:r>
          </a:p>
          <a:p>
            <a:r>
              <a:rPr lang="en-US" dirty="0"/>
              <a:t>* Demo of the game (remember to save time for it)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F9BD9-C6BC-40B5-821E-FBE65ECE0F2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D2EC-E634-450C-9242-8FB17C81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1:</a:t>
            </a:r>
            <a:br>
              <a:rPr lang="en-AU" dirty="0"/>
            </a:br>
            <a:r>
              <a:rPr lang="en-AU" dirty="0"/>
              <a:t>Mastermind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8042-7D51-4D17-8AF3-7107F6560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Elliott</a:t>
            </a:r>
          </a:p>
          <a:p>
            <a:r>
              <a:rPr lang="en-AU" dirty="0"/>
              <a:t>Barcelona, October 2019</a:t>
            </a:r>
          </a:p>
        </p:txBody>
      </p:sp>
    </p:spTree>
    <p:extLst>
      <p:ext uri="{BB962C8B-B14F-4D97-AF65-F5344CB8AC3E}">
        <p14:creationId xmlns:p14="http://schemas.microsoft.com/office/powerpoint/2010/main" val="6093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About the Game</a:t>
            </a:r>
          </a:p>
          <a:p>
            <a:r>
              <a:rPr lang="en-AU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1460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About the Game</a:t>
            </a:r>
          </a:p>
          <a:p>
            <a:r>
              <a:rPr lang="en-AU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8211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About the Game</a:t>
            </a:r>
          </a:p>
          <a:p>
            <a:r>
              <a:rPr lang="en-AU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56510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About the Game</a:t>
            </a:r>
          </a:p>
          <a:p>
            <a:r>
              <a:rPr lang="en-AU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1437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About the Game</a:t>
            </a:r>
          </a:p>
          <a:p>
            <a:r>
              <a:rPr lang="en-AU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629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pic>
        <p:nvPicPr>
          <p:cNvPr id="7" name="Content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C8594AB-50CD-4529-BFA1-9EC8B6EE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977" y="1331356"/>
            <a:ext cx="7458289" cy="4195287"/>
          </a:xfrm>
        </p:spPr>
      </p:pic>
    </p:spTree>
    <p:extLst>
      <p:ext uri="{BB962C8B-B14F-4D97-AF65-F5344CB8AC3E}">
        <p14:creationId xmlns:p14="http://schemas.microsoft.com/office/powerpoint/2010/main" val="5393192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</TotalTime>
  <Words>79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Project 1: Mastermind</vt:lpstr>
      <vt:lpstr>Rules</vt:lpstr>
      <vt:lpstr>Workflow</vt:lpstr>
      <vt:lpstr>Challenges</vt:lpstr>
      <vt:lpstr>Learnings</vt:lpstr>
      <vt:lpstr>Future Improvements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Mastermind</dc:title>
  <dc:creator>Elliott Coyne</dc:creator>
  <cp:lastModifiedBy>Elliott Coyne</cp:lastModifiedBy>
  <cp:revision>4</cp:revision>
  <dcterms:created xsi:type="dcterms:W3CDTF">2019-10-24T06:46:01Z</dcterms:created>
  <dcterms:modified xsi:type="dcterms:W3CDTF">2019-10-24T06:57:59Z</dcterms:modified>
</cp:coreProperties>
</file>