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09B64-1081-4BEE-BDD3-76F23119E9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251E0A-690D-4542-8C26-3E4513AE4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07A26-A39D-45AE-96CC-22105BFCD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72572-3347-43DF-9174-5A27581F8929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91DA5B-4A47-43A9-B970-74618B83D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37C205-51E3-40E9-9CDA-4172E854E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A517D-E91C-4758-AAE7-F5A910C1B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144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43B42-3AFC-463A-B387-90058B521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C70C9E-6A84-45C6-AE83-996DA435A8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CA2D71-1E07-470D-9045-46FC307BB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72572-3347-43DF-9174-5A27581F8929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C89A88-355F-496C-88C3-489361685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ABD23-C81B-496F-8C77-C21E3BEA3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A517D-E91C-4758-AAE7-F5A910C1B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85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772BA5-0B36-424E-BF69-50421E8A74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A893A4-ECFD-4F35-BA5F-FA9672DC79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9FE866-8B9F-4FE6-9873-DF83F80D0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72572-3347-43DF-9174-5A27581F8929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1F088D-1DC5-4ECC-8E2D-AE5141785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F1A6A3-A5E8-4088-ABBA-4EAFC9BC4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A517D-E91C-4758-AAE7-F5A910C1B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434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57BE9-E18D-439F-AC82-F628ED278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B64DF-3F56-4F6A-BECA-7960A241F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D634B-5311-454A-87DF-12A70A099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72572-3347-43DF-9174-5A27581F8929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B1864B-71AB-4482-86CC-41B85D811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ED8055-3145-4DD8-ABBB-7B736A205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A517D-E91C-4758-AAE7-F5A910C1B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856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E2998-CAC9-4B1C-B581-16A9DA4E9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954019-5FB0-45AC-B1CF-D09DC6D2B1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1C8BF-3681-41A4-A671-5B1BA7D58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72572-3347-43DF-9174-5A27581F8929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3B143-1D28-470C-9CAB-465B4955B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BAE4C3-C9C3-440F-BA97-B2F95BA9B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A517D-E91C-4758-AAE7-F5A910C1B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064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96F8A-09A3-4B38-B726-80E5FD410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8586B-EF89-42F2-91E5-97A5F10496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DD374C-2DF0-4307-8A1B-3706B5D28E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444EEF-A44D-4DC7-9A22-56DD9E2A8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72572-3347-43DF-9174-5A27581F8929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7F0CD6-1564-40E5-BCCE-25B0E14D7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978F6E-F846-4DD1-910E-54CBE195E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A517D-E91C-4758-AAE7-F5A910C1B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276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B737C-A1BE-41A2-8AD3-1533C3AB3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9B030D-5013-42ED-9997-A7322491B1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5A74AB-3DE8-4EEA-8B12-AE10F97ABD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94E6FB-4EAB-4CEB-940A-BD650708E4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CB531A-443E-4FA0-8384-A36DC1EE47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67F7F4-D6D5-4E09-A82E-F4693DACE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72572-3347-43DF-9174-5A27581F8929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E72EA6-CD0A-4D69-A3B2-3CB3B54EA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25C670-B3A8-41D3-B7A5-408A32ED9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A517D-E91C-4758-AAE7-F5A910C1B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926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39753-2A82-46D7-820D-639D26DFD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33B370-0313-41B1-831E-3A0243B64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72572-3347-43DF-9174-5A27581F8929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8B9B87-E375-40B6-8067-91A139ACC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08A8EB-4E5A-48C7-9E8A-18529E43B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A517D-E91C-4758-AAE7-F5A910C1B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108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67798C-FECC-4FF2-BA51-4E178A7A2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72572-3347-43DF-9174-5A27581F8929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8C2DA7-D3B5-4D0D-9D21-E772FD7FD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0D0F94-02C4-46DE-A22A-10EEFD1E0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A517D-E91C-4758-AAE7-F5A910C1B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385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40A44-0D78-48A5-AD55-053E9EB0D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FFF4B-4261-4439-8E4D-69122C08C3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894D48-0C53-4D21-8C41-D1D5F38C7E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12C54E-A0EF-4323-9667-9AE76F277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72572-3347-43DF-9174-5A27581F8929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DDB105-149B-4CC3-9A63-A93118A45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17A5B1-0D2E-4F34-873B-36270F68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A517D-E91C-4758-AAE7-F5A910C1B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803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8C7C0-9086-4620-88D2-89F68563D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DC25FE-182C-4518-8DD2-0B4507F376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986899-879F-48FA-A22C-2CC00A94E9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B2775E-84AD-4561-861B-56EED9459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72572-3347-43DF-9174-5A27581F8929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8263DF-8973-41D5-BC3B-A921BFF8D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97188A-159B-4E09-9C81-58D2EB01C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A517D-E91C-4758-AAE7-F5A910C1B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857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033BA7-6B3C-4380-8FA5-2D2BCE5DA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5F6CF1-9D86-4C68-BF81-53C1E00B36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11430D-6FDC-4249-9079-6635A5F587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E72572-3347-43DF-9174-5A27581F8929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F031C0-B2B2-479A-BC8A-ABCD95EFA6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CC0A3E-CA41-4BA6-9DA0-7AA6DE50BB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4A517D-E91C-4758-AAE7-F5A910C1B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932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888/notebooks/your-project/Untitled.ipynb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TOP - Very Demotivational - Demotivational Posters | Very ...">
            <a:extLst>
              <a:ext uri="{FF2B5EF4-FFF2-40B4-BE49-F238E27FC236}">
                <a16:creationId xmlns:a16="http://schemas.microsoft.com/office/drawing/2014/main" id="{9B8F201F-8960-48CE-A7CB-3D6511778C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99"/>
          <a:stretch/>
        </p:blipFill>
        <p:spPr bwMode="auto">
          <a:xfrm>
            <a:off x="0" y="123636"/>
            <a:ext cx="8953249" cy="6515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246F2D7-36A2-4539-87AD-C04792640E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81700" y="1122363"/>
            <a:ext cx="9144000" cy="2387600"/>
          </a:xfrm>
        </p:spPr>
        <p:txBody>
          <a:bodyPr/>
          <a:lstStyle/>
          <a:p>
            <a:r>
              <a:rPr lang="es-ES" dirty="0"/>
              <a:t>STOP THE</a:t>
            </a:r>
            <a:br>
              <a:rPr lang="es-ES" dirty="0"/>
            </a:br>
            <a:r>
              <a:rPr lang="es-ES" dirty="0"/>
              <a:t>BUS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12174C-F696-48F5-9A63-6E3CDD93A8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81700" y="3602038"/>
            <a:ext cx="9144000" cy="1655762"/>
          </a:xfrm>
        </p:spPr>
        <p:txBody>
          <a:bodyPr/>
          <a:lstStyle/>
          <a:p>
            <a:r>
              <a:rPr lang="es-ES" dirty="0"/>
              <a:t>A </a:t>
            </a:r>
            <a:r>
              <a:rPr lang="es-ES" dirty="0" err="1"/>
              <a:t>game</a:t>
            </a:r>
            <a:r>
              <a:rPr lang="es-ES" dirty="0"/>
              <a:t> </a:t>
            </a:r>
            <a:r>
              <a:rPr lang="es-ES" dirty="0" err="1"/>
              <a:t>by</a:t>
            </a:r>
            <a:r>
              <a:rPr lang="es-ES" dirty="0"/>
              <a:t> </a:t>
            </a:r>
          </a:p>
          <a:p>
            <a:r>
              <a:rPr lang="es-ES" dirty="0"/>
              <a:t>Carles Rosell Bernat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896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FC8D0-F556-43BF-95F0-7F3354DBE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DESCRIPTION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AFC47-5726-4540-AFDA-0846FBFD5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The goal of the project is to </a:t>
            </a:r>
            <a:r>
              <a:rPr lang="en-US" sz="3600" b="1" dirty="0"/>
              <a:t>CREATE A GAME </a:t>
            </a:r>
            <a:r>
              <a:rPr lang="en-US" sz="3600" dirty="0"/>
              <a:t>through programming and make it work.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The choice for this project is Stop the Bus, a child's game </a:t>
            </a:r>
            <a:r>
              <a:rPr lang="en-US" sz="3600" b="1" dirty="0"/>
              <a:t>FOCUSED ON CATEGORIES AND WORDS</a:t>
            </a:r>
            <a:r>
              <a:rPr lang="en-US" sz="36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064055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96562-5710-4E2B-9A44-39686F80A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RULES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E4E4B-69AF-45CA-B722-5C8151C73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First, decide how many rounds will have the game</a:t>
            </a:r>
          </a:p>
          <a:p>
            <a:pPr marL="0" indent="0">
              <a:buNone/>
            </a:pPr>
            <a:r>
              <a:rPr lang="en-US" dirty="0"/>
              <a:t>Afterwards, the game starts.</a:t>
            </a:r>
          </a:p>
          <a:p>
            <a:pPr marL="0" indent="0">
              <a:buNone/>
            </a:pPr>
            <a:r>
              <a:rPr lang="en-US" dirty="0"/>
              <a:t>A random letter is generated and each team has to find a word for each category starting with the chosen letter</a:t>
            </a:r>
          </a:p>
          <a:p>
            <a:pPr marL="0" indent="0">
              <a:buNone/>
            </a:pPr>
            <a:r>
              <a:rPr lang="en-US" dirty="0"/>
              <a:t>Once all the categories are filled, the round ends. </a:t>
            </a:r>
          </a:p>
          <a:p>
            <a:pPr marL="0" indent="0">
              <a:buNone/>
            </a:pPr>
            <a:r>
              <a:rPr lang="en-US" dirty="0"/>
              <a:t>The sum of the length of each word will be compared in between each team. The one team with the largest length, wins the round and scores +1</a:t>
            </a:r>
          </a:p>
          <a:p>
            <a:pPr marL="0" indent="0">
              <a:buNone/>
            </a:pPr>
            <a:r>
              <a:rPr lang="en-US" dirty="0"/>
              <a:t>The game ends when there is no more rounds.</a:t>
            </a:r>
          </a:p>
          <a:p>
            <a:pPr marL="0" indent="0">
              <a:buNone/>
            </a:pPr>
            <a:r>
              <a:rPr lang="en-US" dirty="0"/>
              <a:t>The team with higher score wins.</a:t>
            </a:r>
          </a:p>
        </p:txBody>
      </p:sp>
    </p:spTree>
    <p:extLst>
      <p:ext uri="{BB962C8B-B14F-4D97-AF65-F5344CB8AC3E}">
        <p14:creationId xmlns:p14="http://schemas.microsoft.com/office/powerpoint/2010/main" val="4192777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7F067-0290-4D98-BEB5-92D010717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WORKFLOW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A81D3-DB9D-48CB-AD3A-D6B92519DB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the first place, I </a:t>
            </a:r>
            <a:r>
              <a:rPr lang="en-US"/>
              <a:t>decided which </a:t>
            </a:r>
            <a:r>
              <a:rPr lang="en-US" dirty="0"/>
              <a:t>steps I needed for the whole project.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Then, I decided the order for each step and started developing the game.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Once the coding was done, I checked for the bugs that I was able to fix.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Finally I tried to run the program part by part, then the whole thing together.</a:t>
            </a:r>
          </a:p>
        </p:txBody>
      </p:sp>
    </p:spTree>
    <p:extLst>
      <p:ext uri="{BB962C8B-B14F-4D97-AF65-F5344CB8AC3E}">
        <p14:creationId xmlns:p14="http://schemas.microsoft.com/office/powerpoint/2010/main" val="682408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03E77-5B30-4C76-96F2-9F4226502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CHALLENGES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06885-2F18-4985-BB43-CCD9D9A9B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an appropriate game</a:t>
            </a:r>
          </a:p>
          <a:p>
            <a:endParaRPr lang="en-US" dirty="0"/>
          </a:p>
          <a:p>
            <a:r>
              <a:rPr lang="en-US" dirty="0"/>
              <a:t>Organizing the tasks according to the needs</a:t>
            </a:r>
          </a:p>
          <a:p>
            <a:endParaRPr lang="en-US" dirty="0"/>
          </a:p>
          <a:p>
            <a:r>
              <a:rPr lang="en-US" dirty="0"/>
              <a:t>Adapting the game rules</a:t>
            </a:r>
          </a:p>
          <a:p>
            <a:endParaRPr lang="en-US" b="1" dirty="0"/>
          </a:p>
          <a:p>
            <a:r>
              <a:rPr lang="en-US" b="1" dirty="0"/>
              <a:t>PROGRAMMING THE WHOLE GAME</a:t>
            </a:r>
          </a:p>
          <a:p>
            <a:pPr marL="0" indent="0">
              <a:buNone/>
            </a:pPr>
            <a:endParaRPr lang="en-US" dirty="0"/>
          </a:p>
          <a:p>
            <a:endParaRPr lang="en-US" b="1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628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7CAA5-8E51-43BF-A27B-D009D49CB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LEARNINGS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63FDE-58AB-4EBE-8DF4-935888768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Programmers are not lazy or sad people, they are misunderstood individuals</a:t>
            </a:r>
          </a:p>
          <a:p>
            <a:endParaRPr lang="en-US" dirty="0"/>
          </a:p>
          <a:p>
            <a:r>
              <a:rPr lang="en-US" dirty="0"/>
              <a:t>Having a structure in mind is not the same as implementing it</a:t>
            </a:r>
          </a:p>
          <a:p>
            <a:endParaRPr lang="en-US" dirty="0"/>
          </a:p>
          <a:p>
            <a:r>
              <a:rPr lang="en-US" dirty="0"/>
              <a:t>Programming is like poetry: if you use the right words and expressions in the right places, success is assured. Learning, then, is key.</a:t>
            </a:r>
          </a:p>
        </p:txBody>
      </p:sp>
    </p:spTree>
    <p:extLst>
      <p:ext uri="{BB962C8B-B14F-4D97-AF65-F5344CB8AC3E}">
        <p14:creationId xmlns:p14="http://schemas.microsoft.com/office/powerpoint/2010/main" val="3400492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5C7D3-197D-4960-8003-DDA1672ED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POSSIBLE FUTURE IMPROVEMENTS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6FFF1-1FC5-4E43-8BE9-EAAFC9591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01808"/>
          </a:xfrm>
        </p:spPr>
        <p:txBody>
          <a:bodyPr>
            <a:normAutofit/>
          </a:bodyPr>
          <a:lstStyle/>
          <a:p>
            <a:r>
              <a:rPr lang="en-US" dirty="0"/>
              <a:t>Add a timer option</a:t>
            </a:r>
          </a:p>
          <a:p>
            <a:endParaRPr lang="es-ES" dirty="0"/>
          </a:p>
          <a:p>
            <a:r>
              <a:rPr lang="en-US" dirty="0"/>
              <a:t>Solve the bugs</a:t>
            </a:r>
          </a:p>
          <a:p>
            <a:endParaRPr lang="en-US" dirty="0"/>
          </a:p>
          <a:p>
            <a:r>
              <a:rPr lang="en-US" dirty="0"/>
              <a:t>Make the program simpler</a:t>
            </a:r>
          </a:p>
          <a:p>
            <a:endParaRPr lang="en-US" dirty="0"/>
          </a:p>
          <a:p>
            <a:r>
              <a:rPr lang="en-US" dirty="0"/>
              <a:t>Find a data base for each category</a:t>
            </a:r>
          </a:p>
          <a:p>
            <a:endParaRPr lang="en-US" dirty="0"/>
          </a:p>
          <a:p>
            <a:r>
              <a:rPr lang="en-US" dirty="0"/>
              <a:t>Display more items: chrono, round number, score…</a:t>
            </a:r>
          </a:p>
        </p:txBody>
      </p:sp>
    </p:spTree>
    <p:extLst>
      <p:ext uri="{BB962C8B-B14F-4D97-AF65-F5344CB8AC3E}">
        <p14:creationId xmlns:p14="http://schemas.microsoft.com/office/powerpoint/2010/main" val="695496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1BDB7-6FB1-4F56-AA99-65E2D8545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DEMO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CA181-8AB9-4930-8358-D0234E5E7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hlinkClick r:id="rId2"/>
            </a:endParaRPr>
          </a:p>
          <a:p>
            <a:pPr marL="0" indent="0" algn="ctr">
              <a:buNone/>
            </a:pPr>
            <a:endParaRPr lang="en-US" dirty="0">
              <a:hlinkClick r:id="rId2"/>
            </a:endParaRPr>
          </a:p>
          <a:p>
            <a:pPr marL="0" indent="0" algn="ctr">
              <a:buNone/>
            </a:pPr>
            <a:r>
              <a:rPr lang="en-US" dirty="0">
                <a:hlinkClick r:id="rId2"/>
              </a:rPr>
              <a:t>http://localhost:8888/notebooks/your-project/Untitled.ipynb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451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4E178-612D-44AC-A951-3D98FF890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 (specially you Ali)</a:t>
            </a:r>
          </a:p>
        </p:txBody>
      </p:sp>
      <p:pic>
        <p:nvPicPr>
          <p:cNvPr id="2050" name="Picture 2" descr="Mario | Character Profile Wikia | Fandom">
            <a:extLst>
              <a:ext uri="{FF2B5EF4-FFF2-40B4-BE49-F238E27FC236}">
                <a16:creationId xmlns:a16="http://schemas.microsoft.com/office/drawing/2014/main" id="{41964A02-34C4-4E40-B790-1F600056E3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9958" y="0"/>
            <a:ext cx="51482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0800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337</Words>
  <Application>Microsoft Office PowerPoint</Application>
  <PresentationFormat>Widescreen</PresentationFormat>
  <Paragraphs>54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STOP THE BUS</vt:lpstr>
      <vt:lpstr>DESCRIPTION</vt:lpstr>
      <vt:lpstr>RULES</vt:lpstr>
      <vt:lpstr>WORKFLOW</vt:lpstr>
      <vt:lpstr>CHALLENGES</vt:lpstr>
      <vt:lpstr>LEARNINGS</vt:lpstr>
      <vt:lpstr>POSSIBLE FUTURE IMPROVEMENTS</vt:lpstr>
      <vt:lpstr>DEMO</vt:lpstr>
      <vt:lpstr>THANKS (specially you Ali)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STOP THE BUS</dc:title>
  <dc:creator>Carles rosell</dc:creator>
  <cp:lastModifiedBy>Carles rosell</cp:lastModifiedBy>
  <cp:revision>6</cp:revision>
  <dcterms:created xsi:type="dcterms:W3CDTF">2020-06-25T16:12:09Z</dcterms:created>
  <dcterms:modified xsi:type="dcterms:W3CDTF">2020-06-25T19:42:47Z</dcterms:modified>
</cp:coreProperties>
</file>