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96"/>
  </p:normalViewPr>
  <p:slideViewPr>
    <p:cSldViewPr snapToGrid="0">
      <p:cViewPr varScale="1">
        <p:scale>
          <a:sx n="67" d="100"/>
          <a:sy n="67" d="100"/>
        </p:scale>
        <p:origin x="1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8DA9-F612-294C-BBE5-CB9C387F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96743-BC9F-F143-AB78-2B63A92FC4B7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9888-375E-B74B-BD8E-3354893A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A9DD8-4AD7-814D-9472-C59C5B0D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93D42-ED02-EA44-A76E-F50000D08166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345907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B2ACF-A02E-8047-8497-17D06759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1F82E-BB14-C048-9A65-42D0A6DDADDE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E9644-59B2-C749-B733-30BC57B0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9276-F117-E04A-B455-2AA1C936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5ED92-AD91-3C47-9EF6-9D43CE7ACBAC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363577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FE14-5410-E943-B4EE-F97A8386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77156-EB45-D24A-8BFB-2736EA5E8B65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5F93-B33C-814D-B258-5F4B8A01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18BE-1140-4147-8A38-41C1D3E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CDF59-705A-154D-AB83-6A8925F3C634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204627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554E8-2A2B-AF4F-A858-CB2303F9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7936E-33CB-3E40-8307-47014568364D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180B-ADEB-E24A-9F55-50CD174F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2E5BD-A612-0C49-98FB-99959FD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B014E-91A4-B642-8077-D6261A3C243B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292896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307" y="2431629"/>
            <a:ext cx="11216640" cy="405722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307" y="6527239"/>
            <a:ext cx="11216640" cy="21335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9D83-927F-5F46-8DED-FC3570F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3A8F6-4F4A-DA4A-A9E6-8FB667BCED2D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1D6A-1C00-334F-81B1-B5A94391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2D2C-A489-EE49-82AD-6EB605E5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1689E-6DF4-E141-A9B0-E1EE862B75A0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17024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6E64C1-3285-BB4F-9B6E-6F55EB1C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6FCFE-41EC-DA4D-8233-60B6C0EA659D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AE8901-8B18-7F41-B8DD-208BF6CF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0D8100-D90B-F047-A069-3DD3BDD0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96A65-0F6D-464F-A48F-043D1C3ED96D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305249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519291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776" y="2390987"/>
            <a:ext cx="5501639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5776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7EFAAF-6959-C24D-BFE3-693E6333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4C164-7CD8-3B49-B773-B43AFB1ECC48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B8FA2A-6629-9342-A7B3-A8477FD3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74E46-0FD7-FE4D-B591-48CCFA72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D1274-504A-FF43-BC54-5B564C12CD6B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344331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41FA6-8CDD-6E43-96F2-BCFEA3C5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4EA6D-B430-764D-9AB8-E86C679D5D39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CF2CC38-C780-0346-A2F6-A91BC00B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44B7F4-BCA9-C54A-8D01-3D47DC1D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F59F6-FF89-6D41-B0B0-3019ABE2E772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18775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C9EB22-A79B-D545-AC10-173760BE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A53E2-A42C-2C41-895C-94361609B2AF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E4564D-2793-EE40-8AA3-91B76863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48425DB-E6CB-2040-8100-F9B16BB2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FC666C-028F-0249-9E82-1B46667FD8E3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30431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734" y="1404340"/>
            <a:ext cx="6583680" cy="6931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520B8C3-6E4E-7345-8C83-2EF3E789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0473-24A7-5540-B61B-9E9FE89CB4DB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23A174-79D6-584B-A10A-9AF7981D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025DD8-8E1B-BF42-B369-1FE9349D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5820-EE74-BD4B-BF4D-A324E0ADB80F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163103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8734" y="1404340"/>
            <a:ext cx="6583680" cy="693137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692F0C-4CA9-1A49-B04E-8EAAD658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2D6C3-41D1-424D-AA4F-7593B7CE93B4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EEF254-AE35-3D49-B3AD-53A8E935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5EE372-813F-024C-A2CD-78173327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28AAE-EF0C-FE4A-BC80-D44CFFC9D9C5}" type="slidenum">
              <a:rPr lang="en-GB" altLang="en-NL"/>
              <a:pPr/>
              <a:t>‹#›</a:t>
            </a:fld>
            <a:endParaRPr lang="en-GB" altLang="en-NL"/>
          </a:p>
        </p:txBody>
      </p:sp>
    </p:spTree>
    <p:extLst>
      <p:ext uri="{BB962C8B-B14F-4D97-AF65-F5344CB8AC3E}">
        <p14:creationId xmlns:p14="http://schemas.microsoft.com/office/powerpoint/2010/main" val="20620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9B3DC3C-4CCF-C34F-A606-DE97E35FC3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93763" y="519113"/>
            <a:ext cx="112172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NL"/>
              <a:t>Click to edit Master title style</a:t>
            </a:r>
            <a:endParaRPr lang="en-GB" altLang="en-N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7549AF-955B-2B4D-91F8-8D9E0B0BF7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93763" y="2597150"/>
            <a:ext cx="112172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NL"/>
              <a:t>Click to edit Master text styles</a:t>
            </a:r>
          </a:p>
          <a:p>
            <a:pPr lvl="1"/>
            <a:r>
              <a:rPr lang="en-US" altLang="en-NL"/>
              <a:t>Second level</a:t>
            </a:r>
          </a:p>
          <a:p>
            <a:pPr lvl="2"/>
            <a:r>
              <a:rPr lang="en-US" altLang="en-NL"/>
              <a:t>Third level</a:t>
            </a:r>
          </a:p>
          <a:p>
            <a:pPr lvl="3"/>
            <a:r>
              <a:rPr lang="en-US" altLang="en-NL"/>
              <a:t>Fourth level</a:t>
            </a:r>
          </a:p>
          <a:p>
            <a:pPr lvl="4"/>
            <a:r>
              <a:rPr lang="en-US" altLang="en-NL"/>
              <a:t>Fifth level</a:t>
            </a:r>
            <a:endParaRPr lang="en-GB" alt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5467-ECB5-DC4C-9EE8-44643497C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6ADFC6A-DE07-F246-A78C-BE8EEE012726}" type="datetimeFigureOut">
              <a:rPr lang="en-GB"/>
              <a:pPr>
                <a:defRPr/>
              </a:pPr>
              <a:t>22/10/2020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0FAE-DF44-B24B-8D07-D49FDE9A4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57B33-388D-5E47-89A8-2BE834087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ED6F74B-786C-4649-BA39-0E6F51914396}" type="slidenum">
              <a:rPr lang="en-GB" altLang="en-NL"/>
              <a:pPr/>
              <a:t>‹#›</a:t>
            </a:fld>
            <a:endParaRPr lang="en-GB" altLang="en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34F1-C469-AD41-ADB2-98F58FF80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16113" y="2481263"/>
            <a:ext cx="9753601" cy="84455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By Nick Deitmers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2141DC-3C39-924C-94C0-91339D35F599}"/>
              </a:ext>
            </a:extLst>
          </p:cNvPr>
          <p:cNvSpPr txBox="1">
            <a:spLocks/>
          </p:cNvSpPr>
          <p:nvPr/>
        </p:nvSpPr>
        <p:spPr bwMode="auto">
          <a:xfrm>
            <a:off x="-334963" y="1909763"/>
            <a:ext cx="9753601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sz="665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Project: Blackjack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AF122F5-C61F-6548-95B7-BEF48369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2" y="82552"/>
            <a:ext cx="11217275" cy="1885950"/>
          </a:xfrm>
        </p:spPr>
        <p:txBody>
          <a:bodyPr/>
          <a:lstStyle/>
          <a:p>
            <a:pPr algn="ctr"/>
            <a:r>
              <a:rPr lang="en-GB" altLang="en-NL" sz="5400" u="sng" dirty="0">
                <a:solidFill>
                  <a:srgbClr val="000000"/>
                </a:solidFill>
                <a:latin typeface="Arial Rounded MT Bold" panose="020F0704030504030204" pitchFamily="34" charset="77"/>
              </a:rPr>
              <a:t>BLACKJACK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411D785E-CA70-3249-9C72-C2F8E84FF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399" y="1514476"/>
            <a:ext cx="6161087" cy="6188075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THE CARDS</a:t>
            </a:r>
          </a:p>
          <a:p>
            <a:pPr marL="0" indent="0" algn="ctr">
              <a:buNone/>
            </a:pPr>
            <a:endParaRPr lang="en-GB" altLang="en-NL" sz="3600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One deck of cards</a:t>
            </a:r>
          </a:p>
          <a:p>
            <a:pPr marL="0" indent="0" algn="ctr">
              <a:buNone/>
            </a:pPr>
            <a:endParaRPr lang="en-GB" altLang="en-NL" sz="3600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Every card normal value</a:t>
            </a:r>
          </a:p>
          <a:p>
            <a:pPr marL="0" indent="0" algn="ctr">
              <a:buNone/>
            </a:pPr>
            <a:endParaRPr lang="en-GB" altLang="en-NL" sz="3600" dirty="0">
              <a:latin typeface="Arial Rounded MT Bold" panose="020F0704030504030204" pitchFamily="34" charset="77"/>
            </a:endParaRPr>
          </a:p>
          <a:p>
            <a:pPr marL="457200" lvl="1" indent="0" algn="ctr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Aces can be 1 or 11</a:t>
            </a:r>
          </a:p>
          <a:p>
            <a:pPr marL="457200" lvl="1" indent="0" algn="ctr">
              <a:buNone/>
            </a:pPr>
            <a:endParaRPr lang="en-GB" altLang="en-NL" sz="3200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endParaRPr lang="en-GB" altLang="en-NL" sz="3200" dirty="0">
              <a:latin typeface="Arial Rounded MT Bold" panose="020F0704030504030204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07E03A-F9B1-9C42-8CCE-33052DD061A5}"/>
              </a:ext>
            </a:extLst>
          </p:cNvPr>
          <p:cNvSpPr txBox="1">
            <a:spLocks/>
          </p:cNvSpPr>
          <p:nvPr/>
        </p:nvSpPr>
        <p:spPr bwMode="auto">
          <a:xfrm>
            <a:off x="341312" y="1514476"/>
            <a:ext cx="6161087" cy="828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THE GAME</a:t>
            </a:r>
          </a:p>
          <a:p>
            <a:pPr marL="0" indent="0" algn="ctr">
              <a:buNone/>
            </a:pPr>
            <a:endParaRPr lang="en-GB" altLang="en-NL" sz="3600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r>
              <a:rPr lang="en-GB" altLang="en-NL" sz="3600" u="sng" dirty="0">
                <a:latin typeface="Arial Rounded MT Bold" panose="020F0704030504030204" pitchFamily="34" charset="77"/>
              </a:rPr>
              <a:t>Round 1:</a:t>
            </a:r>
          </a:p>
          <a:p>
            <a:pPr marL="457200" lvl="1" indent="0" algn="ctr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Player 2 cards</a:t>
            </a:r>
          </a:p>
          <a:p>
            <a:pPr marL="457200" lvl="1" indent="0" algn="ctr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Dealer 1 open, 1 closed</a:t>
            </a:r>
          </a:p>
          <a:p>
            <a:pPr marL="457200" lvl="1" indent="0" algn="ctr">
              <a:buNone/>
            </a:pPr>
            <a:endParaRPr lang="en-GB" altLang="en-NL" sz="3600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r>
              <a:rPr lang="en-GB" altLang="en-NL" sz="3600" u="sng" dirty="0">
                <a:latin typeface="Arial Rounded MT Bold" panose="020F0704030504030204" pitchFamily="34" charset="77"/>
              </a:rPr>
              <a:t>Your turn:</a:t>
            </a:r>
          </a:p>
          <a:p>
            <a:pPr marL="457200" lvl="1" indent="0" algn="ctr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Hit or Pass</a:t>
            </a:r>
          </a:p>
          <a:p>
            <a:pPr marL="457200" lvl="1" indent="0" algn="ctr">
              <a:buNone/>
            </a:pPr>
            <a:endParaRPr lang="en-GB" altLang="en-NL" sz="3600" dirty="0">
              <a:latin typeface="Arial Rounded MT Bold" panose="020F0704030504030204" pitchFamily="34" charset="77"/>
            </a:endParaRPr>
          </a:p>
          <a:p>
            <a:pPr marL="0" indent="0" algn="ctr">
              <a:buNone/>
            </a:pPr>
            <a:r>
              <a:rPr lang="en-GB" altLang="en-NL" sz="3600" u="sng" dirty="0">
                <a:latin typeface="Arial Rounded MT Bold" panose="020F0704030504030204" pitchFamily="34" charset="77"/>
              </a:rPr>
              <a:t>Dealers turn:</a:t>
            </a:r>
          </a:p>
          <a:p>
            <a:pPr marL="0" indent="0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		  16: 	hit</a:t>
            </a:r>
          </a:p>
          <a:p>
            <a:pPr marL="457200" lvl="1" indent="0">
              <a:buNone/>
            </a:pPr>
            <a:r>
              <a:rPr lang="en-GB" altLang="en-NL" sz="3600" dirty="0">
                <a:latin typeface="Arial Rounded MT Bold" panose="020F0704030504030204" pitchFamily="34" charset="77"/>
              </a:rPr>
              <a:t>		&gt;16: 	pass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F1254-8DC7-1044-9859-C80320540DD4}"/>
              </a:ext>
            </a:extLst>
          </p:cNvPr>
          <p:cNvSpPr txBox="1"/>
          <p:nvPr/>
        </p:nvSpPr>
        <p:spPr>
          <a:xfrm>
            <a:off x="6502399" y="1600200"/>
            <a:ext cx="45719" cy="7277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CC32-6794-A547-9F50-170DB5BB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u="sng" dirty="0">
                <a:latin typeface="Arial Rounded MT Bold" panose="020F0704030504030204" pitchFamily="34" charset="77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A232-6E56-B747-88E6-1A671407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sz="3600" dirty="0">
                <a:latin typeface="Arial Rounded MT Bold" panose="020F0704030504030204" pitchFamily="34" charset="77"/>
              </a:rPr>
              <a:t>Where to begin</a:t>
            </a:r>
          </a:p>
          <a:p>
            <a:r>
              <a:rPr lang="en-NL" sz="3600" dirty="0">
                <a:latin typeface="Arial Rounded MT Bold" panose="020F0704030504030204" pitchFamily="34" charset="77"/>
              </a:rPr>
              <a:t>Input</a:t>
            </a:r>
          </a:p>
          <a:p>
            <a:r>
              <a:rPr lang="en-NL" sz="3600" dirty="0">
                <a:latin typeface="Arial Rounded MT Bold" panose="020F0704030504030204" pitchFamily="34" charset="77"/>
              </a:rPr>
              <a:t>Loops in loops</a:t>
            </a:r>
          </a:p>
        </p:txBody>
      </p:sp>
    </p:spTree>
    <p:extLst>
      <p:ext uri="{BB962C8B-B14F-4D97-AF65-F5344CB8AC3E}">
        <p14:creationId xmlns:p14="http://schemas.microsoft.com/office/powerpoint/2010/main" val="77250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B451-553B-D241-84DA-A5ED0101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2" y="3548063"/>
            <a:ext cx="11217275" cy="1885950"/>
          </a:xfrm>
        </p:spPr>
        <p:txBody>
          <a:bodyPr/>
          <a:lstStyle/>
          <a:p>
            <a:pPr algn="ctr"/>
            <a:r>
              <a:rPr lang="en-NL" sz="6000" b="1" u="sng" dirty="0">
                <a:latin typeface="Arial Rounded MT Bold" panose="020F0704030504030204" pitchFamily="34" charset="77"/>
              </a:rPr>
              <a:t>LET’S PLAY!</a:t>
            </a:r>
          </a:p>
        </p:txBody>
      </p:sp>
    </p:spTree>
    <p:extLst>
      <p:ext uri="{BB962C8B-B14F-4D97-AF65-F5344CB8AC3E}">
        <p14:creationId xmlns:p14="http://schemas.microsoft.com/office/powerpoint/2010/main" val="14482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B236E483-223C-4F31-BAF5-7E5F7F9C8A8E}" vid="{2EDB9F35-2A5C-4B3D-B5B6-BA704CDF3A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71</Words>
  <Application>Microsoft Macintosh PowerPoint</Application>
  <PresentationFormat>Custom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Calibri Light</vt:lpstr>
      <vt:lpstr>Arial Rounded MT Bold</vt:lpstr>
      <vt:lpstr>Office Theme</vt:lpstr>
      <vt:lpstr>By Nick Deitmers</vt:lpstr>
      <vt:lpstr>BLACKJACK</vt:lpstr>
      <vt:lpstr>CHALLENGES</vt:lpstr>
      <vt:lpstr>LET’S PLAY!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Nick Deitmers</dc:title>
  <dc:creator>Bernadette Deitmers</dc:creator>
  <cp:lastModifiedBy>Bernadette Deitmers</cp:lastModifiedBy>
  <cp:revision>3</cp:revision>
  <dcterms:created xsi:type="dcterms:W3CDTF">2020-10-22T17:34:23Z</dcterms:created>
  <dcterms:modified xsi:type="dcterms:W3CDTF">2020-10-22T17:53:59Z</dcterms:modified>
</cp:coreProperties>
</file>