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60" r:id="rId9"/>
    <p:sldId id="261" r:id="rId10"/>
    <p:sldId id="271" r:id="rId11"/>
    <p:sldId id="262" r:id="rId12"/>
    <p:sldId id="268" r:id="rId13"/>
    <p:sldId id="267" r:id="rId14"/>
    <p:sldId id="263" r:id="rId15"/>
    <p:sldId id="270" r:id="rId1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445B8-B25C-AC48-BEC0-0FCACF6DB003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328AF-9FEC-444F-AD46-D3E45DABE16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9978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28AF-9FEC-444F-AD46-D3E45DABE16F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395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28AF-9FEC-444F-AD46-D3E45DABE16F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7400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376F-42AF-6B48-A009-9FC92DF97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F69A7-C31E-A446-B4A9-C85BCE770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A2C1-5158-F542-95CF-55C8C5D0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FC9D-737E-1A45-B65D-C41C93EB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909F-A658-B443-8F23-FD25B0B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224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39F7-4613-AB4C-B5FA-C1CC7098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AE0E3-A3CB-DA4D-BD5E-9591850A8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9C76-1E9C-DA47-9D6A-4EE47E7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EE31-5040-C645-87C2-0A592968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0739-AE8F-E04C-A569-ECAB0F94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67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0397-F128-6443-A9FE-05EFC2F17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0427C-2D01-F042-BC1F-36A10AAA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FD5E-812C-9347-84FC-25487502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9AFB-ADC0-D54A-AF09-CDAD0D72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994D-5C7E-DA4E-9B27-03BB8C9B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431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D34E-35BE-D64C-BEC0-F6DC656E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56E7-3BF1-C446-890C-417476C6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21F9-6EBD-944B-9406-39CB39CF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7E4F-1019-5F4B-99E8-6D80C588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04A8-B873-054F-84DA-666028B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463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EA4B-91F6-E246-91FF-6886AD84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2DB8-61EE-604C-A050-9046019F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80ED-8AB3-6B4E-922E-BA343E27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D4DB-5C07-744D-91E1-D8B229B9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FFDA-B02B-9A45-8F23-B3EA1EAB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8317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DACC-B9F8-3343-AB07-B44A1CE3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9F64-0B46-F046-AA56-374819A6D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33F1A-5655-3B4D-A7C8-09D77EBCE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9461-1658-7847-9D3A-A2E0B03A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D466F-BEF2-C74F-90C8-F1CA90ED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DF26-B47C-E946-BD1D-151AB413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589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C4D-9485-634C-BDC3-9D29ADD8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11F7-0AE2-7842-ACF1-2BD899D3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EDCAB-F5C3-0444-8D77-2B440EE99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6D546-EC82-314E-BEFA-DCA7F9E2E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6F874-83B7-334A-B68A-1FC206A30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1CA72-B25B-D04E-83B6-EE1C8843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2A02A-04DF-AC49-BDB2-A2B787D6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F0DBC-EE08-1440-AE67-BCF85E54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587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96B5-7FE9-A249-92E5-1FE31F9E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EB483-6530-0A42-AD90-87DB3D88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6725-A6AE-9143-A03C-141867A8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D2AC-8FBD-3644-8303-7C1043C6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405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2E7D4-D8FA-6D42-89F4-18AD93A0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E9256-0B89-DD4D-8871-38318E92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8BAD0-7BDF-0240-8E9F-97F22727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307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A97-88FA-E741-899D-1722BC8B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DF00-5B49-1D46-953A-13B0FAD0E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85F6D-163D-8142-9EC9-1DA759E8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EFA-DD48-CF4F-A408-45A8804C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6DFD-2A95-AD47-8AAB-A69E3A72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B903F-3694-3D42-B22F-D54D3B49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3081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5DF9-F406-BF44-B9C5-9DF3692A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7AA9A-AB4E-234B-ADAF-7BB17E8DF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CB18-AD2D-1545-BD0A-13C8A8F1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D408-59B1-1341-847B-4EBDF7A2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14BE-EF52-5043-80ED-0DA10948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A9FC-9908-E04A-A8D3-CF967DFD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513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7519E-AC15-814C-B132-B826573A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9E389-CA76-9245-A959-494B0544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52EE-1350-9E4F-BFE6-510B2FBBC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A0EB-B963-B743-BAF8-F8AC6CB5396E}" type="datetimeFigureOut">
              <a:rPr lang="en-AT" smtClean="0"/>
              <a:t>03.04.20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DC3C-9618-CA4E-9323-5ED79D1F0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D821-0AA2-6840-9486-133450B67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6BB9-71B5-7443-84FE-EAAD11D5307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1078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E3AF-4DE4-B745-A41D-A16179082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  <a:latin typeface="Garamond" panose="02020404030301010803" pitchFamily="18" charset="0"/>
              </a:rPr>
              <a:t>Black 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ABBCC-0D66-F84F-B5E9-21F4B16B9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Project Week 1 – Games - Vicky Zauner</a:t>
            </a:r>
          </a:p>
          <a:p>
            <a:endParaRPr lang="en-AT" dirty="0">
              <a:solidFill>
                <a:schemeClr val="bg1"/>
              </a:solidFill>
            </a:endParaRPr>
          </a:p>
          <a:p>
            <a:r>
              <a:rPr lang="en-AT" sz="3600" dirty="0">
                <a:solidFill>
                  <a:schemeClr val="bg1"/>
                </a:solidFill>
              </a:rPr>
              <a:t>♠️♥️♣️♦️</a:t>
            </a:r>
          </a:p>
        </p:txBody>
      </p:sp>
    </p:spTree>
    <p:extLst>
      <p:ext uri="{BB962C8B-B14F-4D97-AF65-F5344CB8AC3E}">
        <p14:creationId xmlns:p14="http://schemas.microsoft.com/office/powerpoint/2010/main" val="65889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F5E4-92DD-604A-93BC-2637AF58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Screenshots Version 4076 👵🏻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17CE29-ED80-FB4F-A038-6574A583C45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6445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>
                <a:solidFill>
                  <a:schemeClr val="bg1"/>
                </a:solidFill>
              </a:rPr>
              <a:t>Defining the Deck &amp; using functions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C6233B-1231-794E-A3B4-CFB6CC69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247"/>
            <a:ext cx="5644505" cy="2903066"/>
          </a:xfrm>
          <a:prstGeom prst="rect">
            <a:avLst/>
          </a:prstGeom>
        </p:spPr>
      </p:pic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0DFD55B-789B-8B49-801F-33BEB7B14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3487" y="1384628"/>
            <a:ext cx="4373665" cy="523688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E78DC0-D978-E440-9344-4E1168C4EE82}"/>
              </a:ext>
            </a:extLst>
          </p:cNvPr>
          <p:cNvSpPr/>
          <p:nvPr/>
        </p:nvSpPr>
        <p:spPr>
          <a:xfrm>
            <a:off x="1304566" y="2832210"/>
            <a:ext cx="4791434" cy="368081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1841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DA17-51F8-3B47-9188-685ED875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28" y="2766219"/>
            <a:ext cx="1747345" cy="1325563"/>
          </a:xfrm>
        </p:spPr>
        <p:txBody>
          <a:bodyPr/>
          <a:lstStyle/>
          <a:p>
            <a:pPr algn="ctr"/>
            <a:r>
              <a:rPr lang="en-AT" b="1" dirty="0">
                <a:solidFill>
                  <a:schemeClr val="bg1"/>
                </a:solidFill>
              </a:rPr>
              <a:t>DEMO</a:t>
            </a:r>
            <a:br>
              <a:rPr lang="en-AT" b="1" dirty="0">
                <a:solidFill>
                  <a:schemeClr val="bg1"/>
                </a:solidFill>
              </a:rPr>
            </a:br>
            <a:r>
              <a:rPr lang="en-AT" b="1" dirty="0">
                <a:solidFill>
                  <a:schemeClr val="bg1"/>
                </a:solidFill>
              </a:rPr>
              <a:t>🤡</a:t>
            </a:r>
          </a:p>
        </p:txBody>
      </p:sp>
    </p:spTree>
    <p:extLst>
      <p:ext uri="{BB962C8B-B14F-4D97-AF65-F5344CB8AC3E}">
        <p14:creationId xmlns:p14="http://schemas.microsoft.com/office/powerpoint/2010/main" val="36612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AB0-042A-D94C-9416-369CB386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Challenges 🥵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2368-0968-F649-A191-1B5AE785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Underestimated the time </a:t>
            </a:r>
          </a:p>
          <a:p>
            <a:r>
              <a:rPr lang="en-GB" dirty="0">
                <a:solidFill>
                  <a:schemeClr val="bg1"/>
                </a:solidFill>
              </a:rPr>
              <a:t>Underestimated the importance of structured planning </a:t>
            </a:r>
          </a:p>
          <a:p>
            <a:r>
              <a:rPr lang="en-GB" dirty="0">
                <a:solidFill>
                  <a:schemeClr val="bg1"/>
                </a:solidFill>
              </a:rPr>
              <a:t>Underestimated the time the rest of the tasks would take</a:t>
            </a:r>
            <a:endParaRPr lang="en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97D5-0D59-0F4A-A642-12FBB31C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Future improvements 👾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957B1-E53D-E24E-BF2D-AD012EBA3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491" y="1655781"/>
            <a:ext cx="8645018" cy="4837094"/>
          </a:xfrm>
        </p:spPr>
      </p:pic>
    </p:spTree>
    <p:extLst>
      <p:ext uri="{BB962C8B-B14F-4D97-AF65-F5344CB8AC3E}">
        <p14:creationId xmlns:p14="http://schemas.microsoft.com/office/powerpoint/2010/main" val="148098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6E89-3ED0-A349-B27B-CA03F4D6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Learnings 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7BB0-849F-2D49-9352-E652CBEE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</a:t>
            </a:r>
            <a:r>
              <a:rPr lang="en-AT" dirty="0">
                <a:solidFill>
                  <a:schemeClr val="bg1"/>
                </a:solidFill>
              </a:rPr>
              <a:t>earned from my mistakes that Ali helped me with (global variables in fuctions)</a:t>
            </a:r>
          </a:p>
          <a:p>
            <a:r>
              <a:rPr lang="en-AT" dirty="0">
                <a:solidFill>
                  <a:schemeClr val="bg1"/>
                </a:solidFill>
              </a:rPr>
              <a:t>Leave time to implement extra features – Planning ahead helps</a:t>
            </a:r>
          </a:p>
          <a:p>
            <a:r>
              <a:rPr lang="en-GB" dirty="0">
                <a:solidFill>
                  <a:schemeClr val="bg1"/>
                </a:solidFill>
              </a:rPr>
              <a:t>L</a:t>
            </a:r>
            <a:r>
              <a:rPr lang="en-AT" dirty="0">
                <a:solidFill>
                  <a:schemeClr val="bg1"/>
                </a:solidFill>
              </a:rPr>
              <a:t>eaving the screen after a long period of concenration helps a lot</a:t>
            </a:r>
          </a:p>
        </p:txBody>
      </p:sp>
    </p:spTree>
    <p:extLst>
      <p:ext uri="{BB962C8B-B14F-4D97-AF65-F5344CB8AC3E}">
        <p14:creationId xmlns:p14="http://schemas.microsoft.com/office/powerpoint/2010/main" val="106854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EE9-2247-8646-B5EB-23A78EAB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052" y="2234878"/>
            <a:ext cx="29058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T" dirty="0">
                <a:solidFill>
                  <a:schemeClr val="bg1"/>
                </a:solidFill>
              </a:rPr>
              <a:t>Thank you!</a:t>
            </a:r>
            <a:br>
              <a:rPr lang="en-AT" dirty="0">
                <a:solidFill>
                  <a:schemeClr val="bg1"/>
                </a:solidFill>
              </a:rPr>
            </a:br>
            <a:br>
              <a:rPr lang="en-AT" dirty="0">
                <a:solidFill>
                  <a:schemeClr val="bg1"/>
                </a:solidFill>
              </a:rPr>
            </a:br>
            <a:r>
              <a:rPr lang="en-AT" dirty="0">
                <a:solidFill>
                  <a:schemeClr val="bg1"/>
                </a:solidFill>
              </a:rPr>
              <a:t>🐍🤗🎉</a:t>
            </a:r>
          </a:p>
        </p:txBody>
      </p:sp>
    </p:spTree>
    <p:extLst>
      <p:ext uri="{BB962C8B-B14F-4D97-AF65-F5344CB8AC3E}">
        <p14:creationId xmlns:p14="http://schemas.microsoft.com/office/powerpoint/2010/main" val="15409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EE77-5AB4-6B48-B229-8D6A84B3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Goal : Program Blackjack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3588-D0B7-7342-A3CE-5F1B1B17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Researching Rules:</a:t>
            </a:r>
          </a:p>
          <a:p>
            <a:pPr lvl="1"/>
            <a:r>
              <a:rPr lang="en-AT" dirty="0">
                <a:solidFill>
                  <a:schemeClr val="bg1"/>
                </a:solidFill>
              </a:rPr>
              <a:t>Player vs. Dealer</a:t>
            </a:r>
          </a:p>
          <a:p>
            <a:pPr lvl="1"/>
            <a:r>
              <a:rPr lang="en-AT" dirty="0">
                <a:solidFill>
                  <a:schemeClr val="bg1"/>
                </a:solidFill>
              </a:rPr>
              <a:t>Each get 2 Cards</a:t>
            </a:r>
          </a:p>
          <a:p>
            <a:pPr lvl="1"/>
            <a:r>
              <a:rPr lang="en-AT" dirty="0">
                <a:solidFill>
                  <a:schemeClr val="bg1"/>
                </a:solidFill>
              </a:rPr>
              <a:t>Player only knows one of the Dealer’s cards</a:t>
            </a:r>
          </a:p>
          <a:p>
            <a:pPr lvl="1"/>
            <a:r>
              <a:rPr lang="en-AT" dirty="0">
                <a:solidFill>
                  <a:schemeClr val="bg1"/>
                </a:solidFill>
              </a:rPr>
              <a:t>Deck</a:t>
            </a:r>
          </a:p>
          <a:p>
            <a:pPr lvl="1"/>
            <a:r>
              <a:rPr lang="en-AT" dirty="0">
                <a:solidFill>
                  <a:schemeClr val="bg1"/>
                </a:solidFill>
              </a:rPr>
              <a:t>A can be either 1 or 11</a:t>
            </a:r>
          </a:p>
          <a:p>
            <a:pPr lvl="1"/>
            <a:r>
              <a:rPr lang="en-AT" dirty="0">
                <a:solidFill>
                  <a:schemeClr val="bg1"/>
                </a:solidFill>
              </a:rPr>
              <a:t>Goal is to reach a Sum closer to 21</a:t>
            </a:r>
          </a:p>
          <a:p>
            <a:pPr lvl="1"/>
            <a:r>
              <a:rPr lang="en-AT" dirty="0">
                <a:solidFill>
                  <a:schemeClr val="bg1"/>
                </a:solidFill>
              </a:rPr>
              <a:t>21 is Blackjack</a:t>
            </a:r>
          </a:p>
          <a:p>
            <a:pPr lvl="1"/>
            <a:r>
              <a:rPr lang="en-AT" dirty="0">
                <a:solidFill>
                  <a:schemeClr val="bg1"/>
                </a:solidFill>
              </a:rPr>
              <a:t>Player loses if his sum is more than 21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Or if his sum is further from 21 than the dealer’s cards sum</a:t>
            </a:r>
            <a:endParaRPr lang="en-AT" dirty="0">
              <a:solidFill>
                <a:schemeClr val="bg1"/>
              </a:solidFill>
            </a:endParaRPr>
          </a:p>
          <a:p>
            <a:pPr lvl="1"/>
            <a:endParaRPr lang="en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2DBC-B7A2-4D4A-B6E1-B3D11D79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88FF-F413-794F-97B2-C02770F2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Wrote a list of things I had to define in </a:t>
            </a:r>
            <a:r>
              <a:rPr lang="en-GB" dirty="0" err="1">
                <a:solidFill>
                  <a:schemeClr val="bg1"/>
                </a:solidFill>
              </a:rPr>
              <a:t>Jupyter</a:t>
            </a:r>
            <a:r>
              <a:rPr lang="en-GB" dirty="0">
                <a:solidFill>
                  <a:schemeClr val="bg1"/>
                </a:solidFill>
              </a:rPr>
              <a:t> Notebook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Summing up the steps and giving me structure of what I had to code here</a:t>
            </a:r>
          </a:p>
          <a:p>
            <a:r>
              <a:rPr lang="en-GB" dirty="0">
                <a:solidFill>
                  <a:schemeClr val="bg1"/>
                </a:solidFill>
              </a:rPr>
              <a:t>L</a:t>
            </a:r>
            <a:r>
              <a:rPr lang="en-AT" dirty="0">
                <a:solidFill>
                  <a:schemeClr val="bg1"/>
                </a:solidFill>
              </a:rPr>
              <a:t>eft out everything difficult</a:t>
            </a:r>
          </a:p>
          <a:p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AT" dirty="0">
                <a:solidFill>
                  <a:schemeClr val="bg1"/>
                </a:solidFill>
              </a:rPr>
              <a:t>rogrammed a simple game of Blackjack</a:t>
            </a:r>
          </a:p>
          <a:p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AT" dirty="0">
                <a:solidFill>
                  <a:schemeClr val="bg1"/>
                </a:solidFill>
              </a:rPr>
              <a:t>ook notes</a:t>
            </a:r>
          </a:p>
        </p:txBody>
      </p:sp>
    </p:spTree>
    <p:extLst>
      <p:ext uri="{BB962C8B-B14F-4D97-AF65-F5344CB8AC3E}">
        <p14:creationId xmlns:p14="http://schemas.microsoft.com/office/powerpoint/2010/main" val="67816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800-B505-6D42-8CAD-28EC7110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Screenshots Version 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0155D-68DC-014A-8D46-226431FF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775"/>
            <a:ext cx="8527192" cy="49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800-B505-6D42-8CAD-28EC7110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Screenshots Version 1 👩🏼‍💻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A1010D-62DC-B546-B6EF-060BCBD0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6" y="1334814"/>
            <a:ext cx="8569709" cy="50239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088FD8-AB86-0C44-A817-A2FF42AD58DE}"/>
              </a:ext>
            </a:extLst>
          </p:cNvPr>
          <p:cNvSpPr/>
          <p:nvPr/>
        </p:nvSpPr>
        <p:spPr>
          <a:xfrm>
            <a:off x="2063578" y="5993027"/>
            <a:ext cx="790833" cy="48191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2BEC9-74A5-C64A-B346-9642A527F94A}"/>
              </a:ext>
            </a:extLst>
          </p:cNvPr>
          <p:cNvSpPr txBox="1"/>
          <p:nvPr/>
        </p:nvSpPr>
        <p:spPr>
          <a:xfrm>
            <a:off x="3421103" y="6182553"/>
            <a:ext cx="87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3200" dirty="0"/>
              <a:t>🏆</a:t>
            </a:r>
          </a:p>
        </p:txBody>
      </p:sp>
    </p:spTree>
    <p:extLst>
      <p:ext uri="{BB962C8B-B14F-4D97-AF65-F5344CB8AC3E}">
        <p14:creationId xmlns:p14="http://schemas.microsoft.com/office/powerpoint/2010/main" val="6947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800-B505-6D42-8CAD-28EC7110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After Version 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51196D-3E2A-2C4A-8F81-F815BF32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354639"/>
            <a:ext cx="61087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3CDB-0043-1045-998D-839B8C78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Trello Board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5341C8-F396-3C48-A979-044C296D0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9058" y="1499804"/>
            <a:ext cx="9193884" cy="4990350"/>
          </a:xfrm>
        </p:spPr>
      </p:pic>
    </p:spTree>
    <p:extLst>
      <p:ext uri="{BB962C8B-B14F-4D97-AF65-F5344CB8AC3E}">
        <p14:creationId xmlns:p14="http://schemas.microsoft.com/office/powerpoint/2010/main" val="354007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BE65-1654-7C4C-A404-4910DF09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EE9D-2E5F-8B4D-9005-FF18CDF5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Define the deck of cards</a:t>
            </a:r>
          </a:p>
          <a:p>
            <a:r>
              <a:rPr lang="en-AT" dirty="0">
                <a:solidFill>
                  <a:schemeClr val="bg1"/>
                </a:solidFill>
              </a:rPr>
              <a:t>Use a function</a:t>
            </a:r>
          </a:p>
          <a:p>
            <a:r>
              <a:rPr lang="en-AT" dirty="0">
                <a:solidFill>
                  <a:schemeClr val="bg1"/>
                </a:solidFill>
              </a:rPr>
              <a:t>Dealer does not hit above 17</a:t>
            </a:r>
          </a:p>
        </p:txBody>
      </p:sp>
    </p:spTree>
    <p:extLst>
      <p:ext uri="{BB962C8B-B14F-4D97-AF65-F5344CB8AC3E}">
        <p14:creationId xmlns:p14="http://schemas.microsoft.com/office/powerpoint/2010/main" val="37788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F5E4-92DD-604A-93BC-2637AF58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solidFill>
                  <a:schemeClr val="bg1"/>
                </a:solidFill>
              </a:rPr>
              <a:t>Screenshots Version 4076 👵🏻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17CE29-ED80-FB4F-A038-6574A583C45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>
                <a:solidFill>
                  <a:schemeClr val="bg1"/>
                </a:solidFill>
              </a:rPr>
              <a:t>Defining the Deck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C6233B-1231-794E-A3B4-CFB6CC69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246"/>
            <a:ext cx="8132318" cy="41825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DF59C5-136C-9D47-A7BB-D706BE69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78DC0-D978-E440-9344-4E1168C4EE82}"/>
              </a:ext>
            </a:extLst>
          </p:cNvPr>
          <p:cNvSpPr/>
          <p:nvPr/>
        </p:nvSpPr>
        <p:spPr>
          <a:xfrm>
            <a:off x="1304566" y="2911147"/>
            <a:ext cx="7199586" cy="714921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1978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247</Words>
  <Application>Microsoft Macintosh PowerPoint</Application>
  <PresentationFormat>Widescreen</PresentationFormat>
  <Paragraphs>47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Black Jack</vt:lpstr>
      <vt:lpstr>Goal : Program Blackjack</vt:lpstr>
      <vt:lpstr>Step 1</vt:lpstr>
      <vt:lpstr>Screenshots Version 1</vt:lpstr>
      <vt:lpstr>Screenshots Version 1 👩🏼‍💻</vt:lpstr>
      <vt:lpstr>After Version 1</vt:lpstr>
      <vt:lpstr>Trello Board</vt:lpstr>
      <vt:lpstr>Step 2</vt:lpstr>
      <vt:lpstr>Screenshots Version 4076 👵🏻</vt:lpstr>
      <vt:lpstr>Screenshots Version 4076 👵🏻</vt:lpstr>
      <vt:lpstr>DEMO 🤡</vt:lpstr>
      <vt:lpstr>Challenges 🥵 </vt:lpstr>
      <vt:lpstr>Future improvements 👾</vt:lpstr>
      <vt:lpstr>Learnings 🤓</vt:lpstr>
      <vt:lpstr>Thank you!  🐍🤗🎉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Zauner, Victoria</dc:creator>
  <cp:lastModifiedBy>Zauner, Victoria</cp:lastModifiedBy>
  <cp:revision>9</cp:revision>
  <dcterms:created xsi:type="dcterms:W3CDTF">2020-04-03T09:30:53Z</dcterms:created>
  <dcterms:modified xsi:type="dcterms:W3CDTF">2020-04-03T13:19:53Z</dcterms:modified>
</cp:coreProperties>
</file>