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9B64-1081-4BEE-BDD3-76F23119E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51E0A-690D-4542-8C26-3E4513AE4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7A26-A39D-45AE-96CC-22105BFC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DA5B-4A47-43A9-B970-74618B8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C205-51E3-40E9-9CDA-4172E854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3B42-3AFC-463A-B387-90058B52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0C9E-6A84-45C6-AE83-996DA435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2D71-1E07-470D-9045-46FC307B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9A88-355F-496C-88C3-48936168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BD23-C81B-496F-8C77-C21E3BEA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72BA5-0B36-424E-BF69-50421E8A7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93A4-ECFD-4F35-BA5F-FA9672DC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FE866-8B9F-4FE6-9873-DF83F80D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088D-1DC5-4ECC-8E2D-AE514178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A6A3-A5E8-4088-ABBA-4EAFC9BC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3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7BE9-E18D-439F-AC82-F628ED27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64DF-3F56-4F6A-BECA-7960A241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634B-5311-454A-87DF-12A70A09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864B-71AB-4482-86CC-41B85D81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8055-3145-4DD8-ABBB-7B736A20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5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2998-CAC9-4B1C-B581-16A9DA4E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54019-5FB0-45AC-B1CF-D09DC6D2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C8BF-3681-41A4-A671-5B1BA7D5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3B143-1D28-470C-9CAB-465B4955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E4C3-C9C3-440F-BA97-B2F95BA9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6F8A-09A3-4B38-B726-80E5FD41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586B-EF89-42F2-91E5-97A5F104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D374C-2DF0-4307-8A1B-3706B5D28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4EEF-A44D-4DC7-9A22-56DD9E2A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F0CD6-1564-40E5-BCCE-25B0E1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78F6E-F846-4DD1-910E-54CBE195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737C-A1BE-41A2-8AD3-1533C3AB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B030D-5013-42ED-9997-A7322491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A74AB-3DE8-4EEA-8B12-AE10F97AB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4E6FB-4EAB-4CEB-940A-BD650708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B531A-443E-4FA0-8384-A36DC1EE4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7F7F4-D6D5-4E09-A82E-F4693DAC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72EA6-CD0A-4D69-A3B2-3CB3B54E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5C670-B3A8-41D3-B7A5-408A32ED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9753-2A82-46D7-820D-639D26DF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3B370-0313-41B1-831E-3A0243B6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9B87-E375-40B6-8067-91A139AC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A8EB-4E5A-48C7-9E8A-18529E43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7798C-FECC-4FF2-BA51-4E178A7A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C2DA7-D3B5-4D0D-9D21-E772FD7F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D0F94-02C4-46DE-A22A-10EEFD1E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8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0A44-0D78-48A5-AD55-053E9EB0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FF4B-4261-4439-8E4D-69122C08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94D48-0C53-4D21-8C41-D1D5F38C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2C54E-A0EF-4323-9667-9AE76F27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DB105-149B-4CC3-9A63-A93118A4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A5B1-0D2E-4F34-873B-36270F68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0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C7C0-9086-4620-88D2-89F68563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C25FE-182C-4518-8DD2-0B4507F37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86899-879F-48FA-A22C-2CC00A94E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2775E-84AD-4561-861B-56EED945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263DF-8973-41D5-BC3B-A921BFF8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188A-159B-4E09-9C81-58D2EB01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33BA7-6B3C-4380-8FA5-2D2BCE5D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F6CF1-9D86-4C68-BF81-53C1E00B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430D-6FDC-4249-9079-6635A5F58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2572-3347-43DF-9174-5A27581F892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31C0-B2B2-479A-BC8A-ABCD95EFA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0A3E-CA41-4BA6-9DA0-7AA6DE50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517D-E91C-4758-AAE7-F5A910C1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your-project/Untitled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P - Very Demotivational - Demotivational Posters | Very ...">
            <a:extLst>
              <a:ext uri="{FF2B5EF4-FFF2-40B4-BE49-F238E27FC236}">
                <a16:creationId xmlns:a16="http://schemas.microsoft.com/office/drawing/2014/main" id="{9B8F201F-8960-48CE-A7CB-3D6511778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"/>
          <a:stretch/>
        </p:blipFill>
        <p:spPr bwMode="auto">
          <a:xfrm>
            <a:off x="0" y="123636"/>
            <a:ext cx="8953249" cy="65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46F2D7-36A2-4539-87AD-C04792640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1700" y="1122363"/>
            <a:ext cx="9144000" cy="2387600"/>
          </a:xfrm>
        </p:spPr>
        <p:txBody>
          <a:bodyPr/>
          <a:lstStyle/>
          <a:p>
            <a:r>
              <a:rPr lang="es-ES" dirty="0"/>
              <a:t>STOP THE</a:t>
            </a:r>
            <a:br>
              <a:rPr lang="es-ES" dirty="0"/>
            </a:br>
            <a:r>
              <a:rPr lang="es-ES" dirty="0"/>
              <a:t>BUS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2174C-F696-48F5-9A63-6E3CDD93A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700" y="3602038"/>
            <a:ext cx="9144000" cy="1655762"/>
          </a:xfrm>
        </p:spPr>
        <p:txBody>
          <a:bodyPr/>
          <a:lstStyle/>
          <a:p>
            <a:r>
              <a:rPr lang="es-ES" dirty="0"/>
              <a:t>A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</a:p>
          <a:p>
            <a:r>
              <a:rPr lang="es-ES" dirty="0"/>
              <a:t>Carles Rosell Bernat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C8D0-F556-43BF-95F0-7F3354DB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FC47-5726-4540-AFDA-0846FBFD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goal of the project is to </a:t>
            </a:r>
            <a:r>
              <a:rPr lang="en-US" sz="3600" b="1" dirty="0"/>
              <a:t>CREATE A GAME </a:t>
            </a:r>
            <a:r>
              <a:rPr lang="en-US" sz="3600" dirty="0"/>
              <a:t>through programming and make it work.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choice for this project is Stop the Bus, a child's game </a:t>
            </a:r>
            <a:r>
              <a:rPr lang="en-US" sz="3600" b="1" dirty="0"/>
              <a:t>FOCUSED ON CATEGORIES AND WORDS</a:t>
            </a:r>
            <a:r>
              <a:rPr lang="en-U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405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6562-5710-4E2B-9A44-39686F80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4E4B-69AF-45CA-B722-5C8151C7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Decide number of rounds</a:t>
            </a:r>
          </a:p>
          <a:p>
            <a:r>
              <a:rPr lang="en-US" dirty="0"/>
              <a:t>A random letter is generated per round and each team must fill each category starting with the chosen letter</a:t>
            </a:r>
          </a:p>
          <a:p>
            <a:r>
              <a:rPr lang="en-US" dirty="0"/>
              <a:t>The sum of the length of each word will be compared in between each team. The one team with the largest length, wins the round and scores +1</a:t>
            </a:r>
          </a:p>
          <a:p>
            <a:r>
              <a:rPr lang="en-US" dirty="0"/>
              <a:t>The team with higher score wins</a:t>
            </a:r>
          </a:p>
        </p:txBody>
      </p:sp>
    </p:spTree>
    <p:extLst>
      <p:ext uri="{BB962C8B-B14F-4D97-AF65-F5344CB8AC3E}">
        <p14:creationId xmlns:p14="http://schemas.microsoft.com/office/powerpoint/2010/main" val="419277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F067-0290-4D98-BEB5-92D01071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81D3-DB9D-48CB-AD3A-D6B92519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Overview of the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by step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Coding and bug tracking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68240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3E77-5B30-4C76-96F2-9F422650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6885-2F18-4985-BB43-CCD9D9A9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appropriate game</a:t>
            </a:r>
          </a:p>
          <a:p>
            <a:endParaRPr lang="en-US" dirty="0"/>
          </a:p>
          <a:p>
            <a:r>
              <a:rPr lang="en-US" dirty="0"/>
              <a:t>Organizing the tasks according to the needs</a:t>
            </a:r>
          </a:p>
          <a:p>
            <a:endParaRPr lang="en-US" dirty="0"/>
          </a:p>
          <a:p>
            <a:r>
              <a:rPr lang="en-US" dirty="0"/>
              <a:t>Adapting the game rules</a:t>
            </a:r>
          </a:p>
          <a:p>
            <a:endParaRPr lang="en-US" b="1" dirty="0"/>
          </a:p>
          <a:p>
            <a:r>
              <a:rPr lang="en-US" b="1" dirty="0"/>
              <a:t>PROGRAMMING THE WHOLE GAME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2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CAA5-8E51-43BF-A27B-D009D49C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LEARNINGS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3FDE-58AB-4EBE-8DF4-93588876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Having a structure in mind is not the same as implementing it</a:t>
            </a:r>
          </a:p>
          <a:p>
            <a:endParaRPr lang="en-US" dirty="0"/>
          </a:p>
          <a:p>
            <a:r>
              <a:rPr lang="en-US" dirty="0"/>
              <a:t>Programming is like poetry: if you use the right words and expressions in the right places, success is assured.</a:t>
            </a:r>
          </a:p>
        </p:txBody>
      </p:sp>
    </p:spTree>
    <p:extLst>
      <p:ext uri="{BB962C8B-B14F-4D97-AF65-F5344CB8AC3E}">
        <p14:creationId xmlns:p14="http://schemas.microsoft.com/office/powerpoint/2010/main" val="340049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C7D3-197D-4960-8003-DDA1672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POSSIBLE FUTURE 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FFF1-1FC5-4E43-8BE9-EAAFC959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808"/>
          </a:xfrm>
        </p:spPr>
        <p:txBody>
          <a:bodyPr>
            <a:normAutofit/>
          </a:bodyPr>
          <a:lstStyle/>
          <a:p>
            <a:r>
              <a:rPr lang="en-US" dirty="0"/>
              <a:t>Add a timer option</a:t>
            </a:r>
          </a:p>
          <a:p>
            <a:endParaRPr lang="es-ES" dirty="0"/>
          </a:p>
          <a:p>
            <a:r>
              <a:rPr lang="en-US" dirty="0"/>
              <a:t>Solve the bugs</a:t>
            </a:r>
          </a:p>
          <a:p>
            <a:endParaRPr lang="en-US" dirty="0"/>
          </a:p>
          <a:p>
            <a:r>
              <a:rPr lang="en-US" dirty="0"/>
              <a:t>Make the program simpler</a:t>
            </a:r>
          </a:p>
          <a:p>
            <a:endParaRPr lang="en-US" dirty="0"/>
          </a:p>
          <a:p>
            <a:r>
              <a:rPr lang="en-US" dirty="0"/>
              <a:t>Find a data base for each category</a:t>
            </a:r>
          </a:p>
          <a:p>
            <a:endParaRPr lang="en-US" dirty="0"/>
          </a:p>
          <a:p>
            <a:r>
              <a:rPr lang="en-US" dirty="0"/>
              <a:t>Display more items: chrono, round number, score…</a:t>
            </a:r>
          </a:p>
        </p:txBody>
      </p:sp>
    </p:spTree>
    <p:extLst>
      <p:ext uri="{BB962C8B-B14F-4D97-AF65-F5344CB8AC3E}">
        <p14:creationId xmlns:p14="http://schemas.microsoft.com/office/powerpoint/2010/main" val="69549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BDB7-6FB1-4F56-AA99-65E2D854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CA181-8AB9-4930-8358-D0234E5E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http://localhost:8888/notebooks/your-project/Untitled.ipynb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515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E178-612D-44AC-A951-3D98FF89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433" y="267470"/>
            <a:ext cx="10515600" cy="1325563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pic>
        <p:nvPicPr>
          <p:cNvPr id="2050" name="Picture 2" descr="Mario | Character Profile Wikia | Fandom">
            <a:extLst>
              <a:ext uri="{FF2B5EF4-FFF2-40B4-BE49-F238E27FC236}">
                <a16:creationId xmlns:a16="http://schemas.microsoft.com/office/drawing/2014/main" id="{41964A02-34C4-4E40-B790-1F600056E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58" y="0"/>
            <a:ext cx="514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0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226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STOP THE BUS</vt:lpstr>
      <vt:lpstr>DESCRIPTION</vt:lpstr>
      <vt:lpstr>RULES</vt:lpstr>
      <vt:lpstr>WORKFLOW</vt:lpstr>
      <vt:lpstr>CHALLENGES</vt:lpstr>
      <vt:lpstr>LEARNINGS</vt:lpstr>
      <vt:lpstr>POSSIBLE FUTURE IMPROVEMENTS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THE BUS</dc:title>
  <dc:creator>Carles rosell</dc:creator>
  <cp:lastModifiedBy>Carles rosell</cp:lastModifiedBy>
  <cp:revision>10</cp:revision>
  <dcterms:created xsi:type="dcterms:W3CDTF">2020-06-25T16:12:09Z</dcterms:created>
  <dcterms:modified xsi:type="dcterms:W3CDTF">2020-06-25T21:16:25Z</dcterms:modified>
</cp:coreProperties>
</file>