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367C1-275B-4001-B049-BD4BE6DFB9A1}" type="datetimeFigureOut">
              <a:rPr lang="en-AU" smtClean="0"/>
              <a:t>25/10/2019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F9BD9-C6BC-40B5-821E-FBE65ECE0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3563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Title of the project + Student name  </a:t>
            </a:r>
          </a:p>
          <a:p>
            <a:r>
              <a:rPr lang="en-US" dirty="0"/>
              <a:t>* Description and rules of your game  </a:t>
            </a:r>
          </a:p>
          <a:p>
            <a:r>
              <a:rPr lang="en-US" dirty="0"/>
              <a:t>* Workflow</a:t>
            </a:r>
          </a:p>
          <a:p>
            <a:r>
              <a:rPr lang="en-US" dirty="0"/>
              <a:t>* Challenges you encountered during the process</a:t>
            </a:r>
          </a:p>
          <a:p>
            <a:r>
              <a:rPr lang="en-US" dirty="0"/>
              <a:t>* Learnings  </a:t>
            </a:r>
          </a:p>
          <a:p>
            <a:r>
              <a:rPr lang="en-US" dirty="0"/>
              <a:t>* Possible future improvements</a:t>
            </a:r>
          </a:p>
          <a:p>
            <a:r>
              <a:rPr lang="en-US" dirty="0"/>
              <a:t>* Demo of the game (remember to save time for it)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F9BD9-C6BC-40B5-821E-FBE65ECE0F2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231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F9BD9-C6BC-40B5-821E-FBE65ECE0F28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6390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D2EC-E634-450C-9242-8FB17C8195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Project 1:</a:t>
            </a:r>
            <a:br>
              <a:rPr lang="en-AU" dirty="0"/>
            </a:br>
            <a:r>
              <a:rPr lang="en-AU" dirty="0"/>
              <a:t>Mastermind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A8042-7D51-4D17-8AF3-7107F65604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Elliott C</a:t>
            </a:r>
          </a:p>
          <a:p>
            <a:r>
              <a:rPr lang="en-AU" dirty="0"/>
              <a:t>Barcelona, October 2019</a:t>
            </a:r>
          </a:p>
        </p:txBody>
      </p:sp>
    </p:spTree>
    <p:extLst>
      <p:ext uri="{BB962C8B-B14F-4D97-AF65-F5344CB8AC3E}">
        <p14:creationId xmlns:p14="http://schemas.microsoft.com/office/powerpoint/2010/main" val="60934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5EF3-2D99-4ABB-9816-AF61372A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What’s it all about and those all important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88C5-CD84-4E70-B676-0954F5283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One player (computer) selects a secret combination of coloured pegs. They can use the same colour more than once</a:t>
            </a:r>
          </a:p>
          <a:p>
            <a:r>
              <a:rPr lang="en-AU" dirty="0"/>
              <a:t>The second player (user) needs to guess that combination</a:t>
            </a:r>
          </a:p>
          <a:p>
            <a:r>
              <a:rPr lang="en-AU" dirty="0"/>
              <a:t>Feedback is provided after each guess</a:t>
            </a:r>
          </a:p>
          <a:p>
            <a:pPr marL="686520" lvl="1">
              <a:spcBef>
                <a:spcPts val="600"/>
              </a:spcBef>
            </a:pPr>
            <a:r>
              <a:rPr lang="en-US" dirty="0"/>
              <a:t>For each </a:t>
            </a:r>
            <a:r>
              <a:rPr lang="en-US" b="1" dirty="0"/>
              <a:t>correct</a:t>
            </a:r>
            <a:r>
              <a:rPr lang="en-US" dirty="0"/>
              <a:t> </a:t>
            </a:r>
            <a:r>
              <a:rPr lang="en-US" dirty="0" err="1"/>
              <a:t>colour</a:t>
            </a:r>
            <a:r>
              <a:rPr lang="en-US" dirty="0"/>
              <a:t> that appears in the code but </a:t>
            </a:r>
            <a:r>
              <a:rPr lang="en-US" b="1" dirty="0"/>
              <a:t>incorrect</a:t>
            </a:r>
            <a:r>
              <a:rPr lang="en-US" dirty="0"/>
              <a:t> position </a:t>
            </a:r>
            <a:r>
              <a:rPr lang="en-US" b="1" dirty="0"/>
              <a:t>1</a:t>
            </a:r>
            <a:r>
              <a:rPr lang="en-US" dirty="0"/>
              <a:t> </a:t>
            </a:r>
            <a:r>
              <a:rPr lang="en-US" b="1" dirty="0"/>
              <a:t>WHITE</a:t>
            </a:r>
            <a:r>
              <a:rPr lang="en-US" dirty="0"/>
              <a:t> peg awarded</a:t>
            </a:r>
          </a:p>
          <a:p>
            <a:pPr marL="686520" lvl="1">
              <a:spcBef>
                <a:spcPts val="600"/>
              </a:spcBef>
            </a:pPr>
            <a:r>
              <a:rPr lang="en-US" dirty="0"/>
              <a:t>For each </a:t>
            </a:r>
            <a:r>
              <a:rPr lang="en-US" b="1" dirty="0"/>
              <a:t>correct</a:t>
            </a:r>
            <a:r>
              <a:rPr lang="en-US" dirty="0"/>
              <a:t> </a:t>
            </a:r>
            <a:r>
              <a:rPr lang="en-US" dirty="0" err="1"/>
              <a:t>colour</a:t>
            </a:r>
            <a:r>
              <a:rPr lang="en-US" dirty="0"/>
              <a:t> and </a:t>
            </a:r>
            <a:r>
              <a:rPr lang="en-US" b="1" dirty="0"/>
              <a:t>position</a:t>
            </a:r>
            <a:r>
              <a:rPr lang="en-US" dirty="0"/>
              <a:t> combination 1 </a:t>
            </a:r>
            <a:r>
              <a:rPr lang="en-US" b="1" dirty="0"/>
              <a:t>BLACK</a:t>
            </a:r>
            <a:r>
              <a:rPr lang="en-US" dirty="0"/>
              <a:t> peg awarded</a:t>
            </a:r>
          </a:p>
          <a:p>
            <a:pPr marL="183600">
              <a:spcBef>
                <a:spcPts val="600"/>
              </a:spcBef>
            </a:pPr>
            <a:r>
              <a:rPr lang="en-US" dirty="0"/>
              <a:t>The feedback from the prior guess should help inform the next guess</a:t>
            </a:r>
          </a:p>
          <a:p>
            <a:pPr marL="183600">
              <a:spcBef>
                <a:spcPts val="600"/>
              </a:spcBef>
            </a:pPr>
            <a:r>
              <a:rPr lang="en-US" dirty="0"/>
              <a:t>Second player only has a fixed number of guesses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600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5EF3-2D99-4ABB-9816-AF61372A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88C5-CD84-4E70-B676-0954F5283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83600">
              <a:spcBef>
                <a:spcPts val="600"/>
              </a:spcBef>
            </a:pPr>
            <a:r>
              <a:rPr lang="en-US" dirty="0"/>
              <a:t>Welcome the player to the game and explain how it works</a:t>
            </a:r>
          </a:p>
          <a:p>
            <a:pPr marL="183600">
              <a:spcBef>
                <a:spcPts val="600"/>
              </a:spcBef>
            </a:pPr>
            <a:endParaRPr lang="en-US" dirty="0"/>
          </a:p>
          <a:p>
            <a:pPr marL="183600">
              <a:spcBef>
                <a:spcPts val="600"/>
              </a:spcBef>
            </a:pPr>
            <a:r>
              <a:rPr lang="en-US" dirty="0"/>
              <a:t>Computer to generate the ‘code’ of 3 numbers from a choice of 5.</a:t>
            </a:r>
          </a:p>
          <a:p>
            <a:pPr marL="686520" lvl="1">
              <a:spcBef>
                <a:spcPts val="600"/>
              </a:spcBef>
            </a:pPr>
            <a:r>
              <a:rPr lang="en-US" dirty="0"/>
              <a:t>Represents 3 </a:t>
            </a:r>
            <a:r>
              <a:rPr lang="en-US" dirty="0" err="1"/>
              <a:t>colours</a:t>
            </a:r>
            <a:r>
              <a:rPr lang="en-US" dirty="0"/>
              <a:t> from choice of 5, repeats are allowed</a:t>
            </a:r>
          </a:p>
          <a:p>
            <a:pPr marL="183600">
              <a:spcBef>
                <a:spcPts val="600"/>
              </a:spcBef>
            </a:pPr>
            <a:endParaRPr lang="en-US" dirty="0"/>
          </a:p>
          <a:p>
            <a:pPr marL="183600">
              <a:spcBef>
                <a:spcPts val="600"/>
              </a:spcBef>
            </a:pPr>
            <a:r>
              <a:rPr lang="en-US" dirty="0"/>
              <a:t>Ask the user to input the </a:t>
            </a:r>
            <a:r>
              <a:rPr lang="en-US" dirty="0" err="1"/>
              <a:t>colour</a:t>
            </a:r>
            <a:r>
              <a:rPr lang="en-US" dirty="0"/>
              <a:t> guess of their first position</a:t>
            </a:r>
          </a:p>
          <a:p>
            <a:pPr marL="578520" lvl="1">
              <a:spcBef>
                <a:spcPts val="600"/>
              </a:spcBef>
            </a:pPr>
            <a:r>
              <a:rPr lang="en-US" dirty="0"/>
              <a:t>Repeat for 2</a:t>
            </a:r>
            <a:r>
              <a:rPr lang="en-US" baseline="30000" dirty="0"/>
              <a:t>nd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 positions</a:t>
            </a:r>
          </a:p>
          <a:p>
            <a:pPr marL="578520" lvl="1">
              <a:spcBef>
                <a:spcPts val="600"/>
              </a:spcBef>
            </a:pPr>
            <a:r>
              <a:rPr lang="en-US" dirty="0" err="1"/>
              <a:t>Colours</a:t>
            </a:r>
            <a:r>
              <a:rPr lang="en-US" dirty="0"/>
              <a:t> translated into numbers</a:t>
            </a:r>
          </a:p>
          <a:p>
            <a:pPr marL="75600">
              <a:spcBef>
                <a:spcPts val="600"/>
              </a:spcBef>
            </a:pPr>
            <a:endParaRPr lang="en-US" dirty="0"/>
          </a:p>
          <a:p>
            <a:pPr marL="183600">
              <a:spcBef>
                <a:spcPts val="600"/>
              </a:spcBef>
            </a:pPr>
            <a:r>
              <a:rPr lang="en-US" dirty="0"/>
              <a:t>After all guesses inputted, the player’s guess will be compared to the CPU’s code</a:t>
            </a:r>
          </a:p>
          <a:p>
            <a:pPr marL="75600">
              <a:spcBef>
                <a:spcPts val="600"/>
              </a:spcBef>
            </a:pPr>
            <a:endParaRPr lang="en-US" dirty="0"/>
          </a:p>
          <a:p>
            <a:pPr marL="183600">
              <a:spcBef>
                <a:spcPts val="600"/>
              </a:spcBef>
            </a:pPr>
            <a:r>
              <a:rPr lang="en-US" dirty="0"/>
              <a:t>Assess current guess and provide feedback</a:t>
            </a:r>
          </a:p>
          <a:p>
            <a:pPr marL="686520" lvl="1">
              <a:spcBef>
                <a:spcPts val="600"/>
              </a:spcBef>
            </a:pPr>
            <a:r>
              <a:rPr lang="en-US" dirty="0"/>
              <a:t>If the user guess matches computer generated code then we have a winner (and stop game)</a:t>
            </a:r>
          </a:p>
          <a:p>
            <a:pPr marL="183600">
              <a:spcBef>
                <a:spcPts val="600"/>
              </a:spcBef>
            </a:pPr>
            <a:endParaRPr lang="en-US" dirty="0"/>
          </a:p>
          <a:p>
            <a:pPr marL="183600">
              <a:spcBef>
                <a:spcPts val="600"/>
              </a:spcBef>
            </a:pPr>
            <a:r>
              <a:rPr lang="en-US" dirty="0"/>
              <a:t>If exact </a:t>
            </a:r>
            <a:r>
              <a:rPr lang="en-GB" dirty="0"/>
              <a:t>match</a:t>
            </a:r>
            <a:r>
              <a:rPr lang="en-US" dirty="0"/>
              <a:t> not found then user asked to enter their next guess</a:t>
            </a:r>
          </a:p>
          <a:p>
            <a:pPr marL="686520" lvl="1">
              <a:spcBef>
                <a:spcPts val="600"/>
              </a:spcBef>
            </a:pPr>
            <a:r>
              <a:rPr lang="en-US" dirty="0"/>
              <a:t>Repeats for 5 rounds</a:t>
            </a:r>
          </a:p>
        </p:txBody>
      </p:sp>
    </p:spTree>
    <p:extLst>
      <p:ext uri="{BB962C8B-B14F-4D97-AF65-F5344CB8AC3E}">
        <p14:creationId xmlns:p14="http://schemas.microsoft.com/office/powerpoint/2010/main" val="182118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5EF3-2D99-4ABB-9816-AF61372A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88C5-CD84-4E70-B676-0954F5283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Getting to know the game!</a:t>
            </a:r>
          </a:p>
          <a:p>
            <a:r>
              <a:rPr lang="en-AU" dirty="0"/>
              <a:t>Branched logic</a:t>
            </a:r>
          </a:p>
          <a:p>
            <a:pPr lvl="1"/>
            <a:r>
              <a:rPr lang="en-AU" dirty="0"/>
              <a:t>Winner, white peg(s), black peg(s)</a:t>
            </a:r>
          </a:p>
          <a:p>
            <a:r>
              <a:rPr lang="en-AU" dirty="0"/>
              <a:t>Resetting WHITE/ BLACK peg feedback at the beginning of next guess</a:t>
            </a:r>
          </a:p>
          <a:p>
            <a:r>
              <a:rPr lang="en-AU" dirty="0"/>
              <a:t>Too many functions!</a:t>
            </a:r>
          </a:p>
          <a:p>
            <a:r>
              <a:rPr lang="en-AU" dirty="0"/>
              <a:t>Terminating colours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65107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5EF3-2D99-4ABB-9816-AF61372A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88C5-CD84-4E70-B676-0954F5283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“Measure twice, cut once”</a:t>
            </a:r>
          </a:p>
          <a:p>
            <a:r>
              <a:rPr lang="en-AU" dirty="0"/>
              <a:t>Spend more time planning</a:t>
            </a:r>
          </a:p>
          <a:p>
            <a:pPr lvl="1"/>
            <a:r>
              <a:rPr lang="en-AU" dirty="0"/>
              <a:t>Think about the specific functions before coding</a:t>
            </a:r>
          </a:p>
          <a:p>
            <a:r>
              <a:rPr lang="en-AU" dirty="0"/>
              <a:t>Use the new skills learned during the classes</a:t>
            </a:r>
          </a:p>
        </p:txBody>
      </p:sp>
    </p:spTree>
    <p:extLst>
      <p:ext uri="{BB962C8B-B14F-4D97-AF65-F5344CB8AC3E}">
        <p14:creationId xmlns:p14="http://schemas.microsoft.com/office/powerpoint/2010/main" val="1143720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5EF3-2D99-4ABB-9816-AF61372A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88C5-CD84-4E70-B676-0954F5283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Store functions in UTILS\FUNCS folder</a:t>
            </a:r>
          </a:p>
          <a:p>
            <a:r>
              <a:rPr lang="en-AU" dirty="0"/>
              <a:t>Increase the length of the code that needs to be cracked</a:t>
            </a:r>
          </a:p>
          <a:p>
            <a:r>
              <a:rPr lang="en-AU" dirty="0"/>
              <a:t>Allow user to define the length of code</a:t>
            </a:r>
          </a:p>
          <a:p>
            <a:r>
              <a:rPr lang="en-AU" dirty="0"/>
              <a:t>Improve visuals</a:t>
            </a:r>
          </a:p>
          <a:p>
            <a:pPr lvl="1"/>
            <a:r>
              <a:rPr lang="en-AU" dirty="0"/>
              <a:t>i.e. for WHITE/ BLACK peg feedback</a:t>
            </a:r>
          </a:p>
          <a:p>
            <a:r>
              <a:rPr lang="en-AU" dirty="0"/>
              <a:t>Use more efficient code</a:t>
            </a:r>
          </a:p>
          <a:p>
            <a:r>
              <a:rPr lang="en-AU" dirty="0"/>
              <a:t>Display probability of success before each guess</a:t>
            </a:r>
          </a:p>
        </p:txBody>
      </p:sp>
    </p:spTree>
    <p:extLst>
      <p:ext uri="{BB962C8B-B14F-4D97-AF65-F5344CB8AC3E}">
        <p14:creationId xmlns:p14="http://schemas.microsoft.com/office/powerpoint/2010/main" val="176295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31E98-7148-47F6-B781-64CF08E9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itertools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4BC07-AFFD-4C5A-A5D4-184CEBB31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8A4C2-0E95-4CA3-B8EF-69C422C27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418" y="864108"/>
            <a:ext cx="4969932" cy="512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6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5EF3-2D99-4ABB-9816-AF61372A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</a:t>
            </a:r>
          </a:p>
        </p:txBody>
      </p:sp>
      <p:pic>
        <p:nvPicPr>
          <p:cNvPr id="7" name="Content Placeholder 6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AC8594AB-50CD-4529-BFA1-9EC8B6EE9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3977" y="1331356"/>
            <a:ext cx="7458289" cy="4195287"/>
          </a:xfrm>
        </p:spPr>
      </p:pic>
    </p:spTree>
    <p:extLst>
      <p:ext uri="{BB962C8B-B14F-4D97-AF65-F5344CB8AC3E}">
        <p14:creationId xmlns:p14="http://schemas.microsoft.com/office/powerpoint/2010/main" val="53931923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59</TotalTime>
  <Words>386</Words>
  <Application>Microsoft Office PowerPoint</Application>
  <PresentationFormat>Widescreen</PresentationFormat>
  <Paragraphs>59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Corbel</vt:lpstr>
      <vt:lpstr>Wingdings 2</vt:lpstr>
      <vt:lpstr>Frame</vt:lpstr>
      <vt:lpstr>Project 1: Mastermind</vt:lpstr>
      <vt:lpstr>What’s it all about and those all important rules</vt:lpstr>
      <vt:lpstr>Workflow</vt:lpstr>
      <vt:lpstr>Challenges</vt:lpstr>
      <vt:lpstr>Learnings</vt:lpstr>
      <vt:lpstr>Future Improvements</vt:lpstr>
      <vt:lpstr>itertools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Mastermind</dc:title>
  <dc:creator>Elliott Coyne</dc:creator>
  <cp:lastModifiedBy>Elliott Coyne</cp:lastModifiedBy>
  <cp:revision>16</cp:revision>
  <dcterms:created xsi:type="dcterms:W3CDTF">2019-10-24T06:46:01Z</dcterms:created>
  <dcterms:modified xsi:type="dcterms:W3CDTF">2019-10-25T06:48:54Z</dcterms:modified>
</cp:coreProperties>
</file>